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0.xml" ContentType="application/vnd.openxmlformats-officedocument.presentationml.slideLayout+xml"/>
  <Override PartName="/ppt/changesInfos/changesInfo1.xml" ContentType="application/vnd.ms-powerpoint.changesinfo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60" r:id="rId3"/>
    <p:sldId id="278" r:id="rId4"/>
    <p:sldId id="277" r:id="rId5"/>
    <p:sldId id="257" r:id="rId6"/>
    <p:sldId id="290" r:id="rId7"/>
    <p:sldId id="291" r:id="rId8"/>
    <p:sldId id="292" r:id="rId9"/>
    <p:sldId id="283" r:id="rId10"/>
    <p:sldId id="293" r:id="rId11"/>
    <p:sldId id="294" r:id="rId12"/>
    <p:sldId id="286" r:id="rId13"/>
    <p:sldId id="295" r:id="rId14"/>
    <p:sldId id="297" r:id="rId15"/>
    <p:sldId id="296" r:id="rId16"/>
    <p:sldId id="303" r:id="rId17"/>
    <p:sldId id="298" r:id="rId18"/>
    <p:sldId id="266" r:id="rId19"/>
    <p:sldId id="258" r:id="rId20"/>
    <p:sldId id="259" r:id="rId21"/>
    <p:sldId id="299" r:id="rId22"/>
    <p:sldId id="268" r:id="rId23"/>
    <p:sldId id="300" r:id="rId24"/>
    <p:sldId id="262" r:id="rId25"/>
    <p:sldId id="301" r:id="rId26"/>
    <p:sldId id="263" r:id="rId27"/>
    <p:sldId id="302" r:id="rId28"/>
  </p:sldIdLst>
  <p:sldSz cx="12192000" cy="6858000"/>
  <p:notesSz cx="6858000" cy="9144000"/>
  <p:embeddedFontLst>
    <p:embeddedFont>
      <p:font typeface="Calibri Light" pitchFamily="34" charset="0"/>
      <p:regular r:id="rId30"/>
      <p:italic r:id="rId31"/>
    </p:embeddedFont>
    <p:embeddedFont>
      <p:font typeface="Calibri" pitchFamily="34" charset="0"/>
      <p:regular r:id="rId32"/>
      <p:bold r:id="rId33"/>
      <p:italic r:id="rId34"/>
      <p:boldItalic r:id="rId35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36821C-513F-4102-B4C1-2B11D1D30084}" v="5" dt="2021-01-28T20:12:06.70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06" d="100"/>
          <a:sy n="106" d="100"/>
        </p:scale>
        <p:origin x="-630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viewProps" Target="viewProps.xml"/><Relationship Id="rId40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POLDINA Vitković" userId="de5d8406-09fa-41fa-8d28-8a7ba852ce89" providerId="ADAL" clId="{8536821C-513F-4102-B4C1-2B11D1D30084}"/>
    <pc:docChg chg="custSel addSld delSld modSld sldOrd">
      <pc:chgData name="LEOPOLDINA Vitković" userId="de5d8406-09fa-41fa-8d28-8a7ba852ce89" providerId="ADAL" clId="{8536821C-513F-4102-B4C1-2B11D1D30084}" dt="2021-01-28T20:13:44.725" v="53"/>
      <pc:docMkLst>
        <pc:docMk/>
      </pc:docMkLst>
      <pc:sldChg chg="add">
        <pc:chgData name="LEOPOLDINA Vitković" userId="de5d8406-09fa-41fa-8d28-8a7ba852ce89" providerId="ADAL" clId="{8536821C-513F-4102-B4C1-2B11D1D30084}" dt="2021-01-28T20:01:18.716" v="0"/>
        <pc:sldMkLst>
          <pc:docMk/>
          <pc:sldMk cId="4157641816" sldId="256"/>
        </pc:sldMkLst>
      </pc:sldChg>
      <pc:sldChg chg="add setBg">
        <pc:chgData name="LEOPOLDINA Vitković" userId="de5d8406-09fa-41fa-8d28-8a7ba852ce89" providerId="ADAL" clId="{8536821C-513F-4102-B4C1-2B11D1D30084}" dt="2021-01-28T20:01:18.716" v="0"/>
        <pc:sldMkLst>
          <pc:docMk/>
          <pc:sldMk cId="3126400152" sldId="257"/>
        </pc:sldMkLst>
      </pc:sldChg>
      <pc:sldChg chg="add">
        <pc:chgData name="LEOPOLDINA Vitković" userId="de5d8406-09fa-41fa-8d28-8a7ba852ce89" providerId="ADAL" clId="{8536821C-513F-4102-B4C1-2B11D1D30084}" dt="2021-01-28T20:02:27.510" v="7"/>
        <pc:sldMkLst>
          <pc:docMk/>
          <pc:sldMk cId="503587405" sldId="258"/>
        </pc:sldMkLst>
      </pc:sldChg>
      <pc:sldChg chg="del">
        <pc:chgData name="LEOPOLDINA Vitković" userId="de5d8406-09fa-41fa-8d28-8a7ba852ce89" providerId="ADAL" clId="{8536821C-513F-4102-B4C1-2B11D1D30084}" dt="2021-01-28T20:01:27.545" v="5" actId="47"/>
        <pc:sldMkLst>
          <pc:docMk/>
          <pc:sldMk cId="504629810" sldId="259"/>
        </pc:sldMkLst>
      </pc:sldChg>
      <pc:sldChg chg="add">
        <pc:chgData name="LEOPOLDINA Vitković" userId="de5d8406-09fa-41fa-8d28-8a7ba852ce89" providerId="ADAL" clId="{8536821C-513F-4102-B4C1-2B11D1D30084}" dt="2021-01-28T20:02:27.510" v="7"/>
        <pc:sldMkLst>
          <pc:docMk/>
          <pc:sldMk cId="3213165171" sldId="259"/>
        </pc:sldMkLst>
      </pc:sldChg>
      <pc:sldChg chg="ord">
        <pc:chgData name="LEOPOLDINA Vitković" userId="de5d8406-09fa-41fa-8d28-8a7ba852ce89" providerId="ADAL" clId="{8536821C-513F-4102-B4C1-2B11D1D30084}" dt="2021-01-28T20:01:24.541" v="3"/>
        <pc:sldMkLst>
          <pc:docMk/>
          <pc:sldMk cId="2143189847" sldId="260"/>
        </pc:sldMkLst>
      </pc:sldChg>
      <pc:sldChg chg="del">
        <pc:chgData name="LEOPOLDINA Vitković" userId="de5d8406-09fa-41fa-8d28-8a7ba852ce89" providerId="ADAL" clId="{8536821C-513F-4102-B4C1-2B11D1D30084}" dt="2021-01-28T20:02:36.873" v="13" actId="47"/>
        <pc:sldMkLst>
          <pc:docMk/>
          <pc:sldMk cId="1520577161" sldId="261"/>
        </pc:sldMkLst>
      </pc:sldChg>
      <pc:sldChg chg="del">
        <pc:chgData name="LEOPOLDINA Vitković" userId="de5d8406-09fa-41fa-8d28-8a7ba852ce89" providerId="ADAL" clId="{8536821C-513F-4102-B4C1-2B11D1D30084}" dt="2021-01-28T20:01:26.049" v="4" actId="47"/>
        <pc:sldMkLst>
          <pc:docMk/>
          <pc:sldMk cId="2040620098" sldId="262"/>
        </pc:sldMkLst>
      </pc:sldChg>
      <pc:sldChg chg="add">
        <pc:chgData name="LEOPOLDINA Vitković" userId="de5d8406-09fa-41fa-8d28-8a7ba852ce89" providerId="ADAL" clId="{8536821C-513F-4102-B4C1-2B11D1D30084}" dt="2021-01-28T20:02:27.510" v="7"/>
        <pc:sldMkLst>
          <pc:docMk/>
          <pc:sldMk cId="3953569853" sldId="262"/>
        </pc:sldMkLst>
      </pc:sldChg>
      <pc:sldChg chg="addSp delSp modSp mod">
        <pc:chgData name="LEOPOLDINA Vitković" userId="de5d8406-09fa-41fa-8d28-8a7ba852ce89" providerId="ADAL" clId="{8536821C-513F-4102-B4C1-2B11D1D30084}" dt="2021-01-28T20:07:43.252" v="30" actId="1076"/>
        <pc:sldMkLst>
          <pc:docMk/>
          <pc:sldMk cId="2228997325" sldId="263"/>
        </pc:sldMkLst>
        <pc:spChg chg="del">
          <ac:chgData name="LEOPOLDINA Vitković" userId="de5d8406-09fa-41fa-8d28-8a7ba852ce89" providerId="ADAL" clId="{8536821C-513F-4102-B4C1-2B11D1D30084}" dt="2021-01-28T20:06:46.334" v="14"/>
          <ac:spMkLst>
            <pc:docMk/>
            <pc:sldMk cId="2228997325" sldId="263"/>
            <ac:spMk id="2" creationId="{C208E037-15D7-4B62-A700-4D5712C54B63}"/>
          </ac:spMkLst>
        </pc:spChg>
        <pc:spChg chg="mod">
          <ac:chgData name="LEOPOLDINA Vitković" userId="de5d8406-09fa-41fa-8d28-8a7ba852ce89" providerId="ADAL" clId="{8536821C-513F-4102-B4C1-2B11D1D30084}" dt="2021-01-28T20:07:10.305" v="21" actId="14100"/>
          <ac:spMkLst>
            <pc:docMk/>
            <pc:sldMk cId="2228997325" sldId="263"/>
            <ac:spMk id="3" creationId="{CFCC7DD3-94AA-4CC3-944C-E28106249ABA}"/>
          </ac:spMkLst>
        </pc:spChg>
        <pc:spChg chg="add del mod">
          <ac:chgData name="LEOPOLDINA Vitković" userId="de5d8406-09fa-41fa-8d28-8a7ba852ce89" providerId="ADAL" clId="{8536821C-513F-4102-B4C1-2B11D1D30084}" dt="2021-01-28T20:07:33.314" v="24"/>
          <ac:spMkLst>
            <pc:docMk/>
            <pc:sldMk cId="2228997325" sldId="263"/>
            <ac:spMk id="7" creationId="{2F224711-C338-4302-8A0B-05B7F21E693E}"/>
          </ac:spMkLst>
        </pc:spChg>
        <pc:picChg chg="add del mod">
          <ac:chgData name="LEOPOLDINA Vitković" userId="de5d8406-09fa-41fa-8d28-8a7ba852ce89" providerId="ADAL" clId="{8536821C-513F-4102-B4C1-2B11D1D30084}" dt="2021-01-28T20:07:19.807" v="23" actId="478"/>
          <ac:picMkLst>
            <pc:docMk/>
            <pc:sldMk cId="2228997325" sldId="263"/>
            <ac:picMk id="5" creationId="{7AE5E839-4741-418B-8852-EA9CA769A6EB}"/>
          </ac:picMkLst>
        </pc:picChg>
        <pc:picChg chg="add mod">
          <ac:chgData name="LEOPOLDINA Vitković" userId="de5d8406-09fa-41fa-8d28-8a7ba852ce89" providerId="ADAL" clId="{8536821C-513F-4102-B4C1-2B11D1D30084}" dt="2021-01-28T20:07:43.252" v="30" actId="1076"/>
          <ac:picMkLst>
            <pc:docMk/>
            <pc:sldMk cId="2228997325" sldId="263"/>
            <ac:picMk id="9" creationId="{5ABBA423-9EC2-4D56-8737-682EB49F8668}"/>
          </ac:picMkLst>
        </pc:picChg>
      </pc:sldChg>
      <pc:sldChg chg="del">
        <pc:chgData name="LEOPOLDINA Vitković" userId="de5d8406-09fa-41fa-8d28-8a7ba852ce89" providerId="ADAL" clId="{8536821C-513F-4102-B4C1-2B11D1D30084}" dt="2021-01-28T20:02:32.505" v="10" actId="47"/>
        <pc:sldMkLst>
          <pc:docMk/>
          <pc:sldMk cId="2283688363" sldId="265"/>
        </pc:sldMkLst>
      </pc:sldChg>
      <pc:sldChg chg="add setBg">
        <pc:chgData name="LEOPOLDINA Vitković" userId="de5d8406-09fa-41fa-8d28-8a7ba852ce89" providerId="ADAL" clId="{8536821C-513F-4102-B4C1-2B11D1D30084}" dt="2021-01-28T20:02:27.510" v="7"/>
        <pc:sldMkLst>
          <pc:docMk/>
          <pc:sldMk cId="637971776" sldId="266"/>
        </pc:sldMkLst>
      </pc:sldChg>
      <pc:sldChg chg="add setBg">
        <pc:chgData name="LEOPOLDINA Vitković" userId="de5d8406-09fa-41fa-8d28-8a7ba852ce89" providerId="ADAL" clId="{8536821C-513F-4102-B4C1-2B11D1D30084}" dt="2021-01-28T20:02:27.510" v="7"/>
        <pc:sldMkLst>
          <pc:docMk/>
          <pc:sldMk cId="1132745023" sldId="268"/>
        </pc:sldMkLst>
      </pc:sldChg>
      <pc:sldChg chg="add setBg">
        <pc:chgData name="LEOPOLDINA Vitković" userId="de5d8406-09fa-41fa-8d28-8a7ba852ce89" providerId="ADAL" clId="{8536821C-513F-4102-B4C1-2B11D1D30084}" dt="2021-01-28T20:02:27.510" v="7"/>
        <pc:sldMkLst>
          <pc:docMk/>
          <pc:sldMk cId="480221836" sldId="275"/>
        </pc:sldMkLst>
      </pc:sldChg>
      <pc:sldChg chg="add setBg">
        <pc:chgData name="LEOPOLDINA Vitković" userId="de5d8406-09fa-41fa-8d28-8a7ba852ce89" providerId="ADAL" clId="{8536821C-513F-4102-B4C1-2B11D1D30084}" dt="2021-01-28T20:01:18.716" v="0"/>
        <pc:sldMkLst>
          <pc:docMk/>
          <pc:sldMk cId="229686173" sldId="276"/>
        </pc:sldMkLst>
      </pc:sldChg>
      <pc:sldChg chg="add">
        <pc:chgData name="LEOPOLDINA Vitković" userId="de5d8406-09fa-41fa-8d28-8a7ba852ce89" providerId="ADAL" clId="{8536821C-513F-4102-B4C1-2B11D1D30084}" dt="2021-01-28T20:01:18.716" v="0"/>
        <pc:sldMkLst>
          <pc:docMk/>
          <pc:sldMk cId="2522030140" sldId="277"/>
        </pc:sldMkLst>
      </pc:sldChg>
      <pc:sldChg chg="modSp add mod">
        <pc:chgData name="LEOPOLDINA Vitković" userId="de5d8406-09fa-41fa-8d28-8a7ba852ce89" providerId="ADAL" clId="{8536821C-513F-4102-B4C1-2B11D1D30084}" dt="2021-01-28T20:01:18.832" v="1" actId="27636"/>
        <pc:sldMkLst>
          <pc:docMk/>
          <pc:sldMk cId="599661917" sldId="278"/>
        </pc:sldMkLst>
        <pc:spChg chg="mod">
          <ac:chgData name="LEOPOLDINA Vitković" userId="de5d8406-09fa-41fa-8d28-8a7ba852ce89" providerId="ADAL" clId="{8536821C-513F-4102-B4C1-2B11D1D30084}" dt="2021-01-28T20:01:18.832" v="1" actId="27636"/>
          <ac:spMkLst>
            <pc:docMk/>
            <pc:sldMk cId="599661917" sldId="278"/>
            <ac:spMk id="3" creationId="{76912CD6-2BFF-4F21-B7BF-8615B4DF0ADE}"/>
          </ac:spMkLst>
        </pc:spChg>
      </pc:sldChg>
      <pc:sldChg chg="add">
        <pc:chgData name="LEOPOLDINA Vitković" userId="de5d8406-09fa-41fa-8d28-8a7ba852ce89" providerId="ADAL" clId="{8536821C-513F-4102-B4C1-2B11D1D30084}" dt="2021-01-28T20:01:18.716" v="0"/>
        <pc:sldMkLst>
          <pc:docMk/>
          <pc:sldMk cId="1300759050" sldId="280"/>
        </pc:sldMkLst>
      </pc:sldChg>
      <pc:sldChg chg="add">
        <pc:chgData name="LEOPOLDINA Vitković" userId="de5d8406-09fa-41fa-8d28-8a7ba852ce89" providerId="ADAL" clId="{8536821C-513F-4102-B4C1-2B11D1D30084}" dt="2021-01-28T20:01:18.716" v="0"/>
        <pc:sldMkLst>
          <pc:docMk/>
          <pc:sldMk cId="1341641897" sldId="281"/>
        </pc:sldMkLst>
      </pc:sldChg>
      <pc:sldChg chg="add">
        <pc:chgData name="LEOPOLDINA Vitković" userId="de5d8406-09fa-41fa-8d28-8a7ba852ce89" providerId="ADAL" clId="{8536821C-513F-4102-B4C1-2B11D1D30084}" dt="2021-01-28T20:01:18.716" v="0"/>
        <pc:sldMkLst>
          <pc:docMk/>
          <pc:sldMk cId="3961526137" sldId="283"/>
        </pc:sldMkLst>
      </pc:sldChg>
      <pc:sldChg chg="add setBg">
        <pc:chgData name="LEOPOLDINA Vitković" userId="de5d8406-09fa-41fa-8d28-8a7ba852ce89" providerId="ADAL" clId="{8536821C-513F-4102-B4C1-2B11D1D30084}" dt="2021-01-28T20:01:18.716" v="0"/>
        <pc:sldMkLst>
          <pc:docMk/>
          <pc:sldMk cId="1872704003" sldId="286"/>
        </pc:sldMkLst>
      </pc:sldChg>
      <pc:sldChg chg="add setBg">
        <pc:chgData name="LEOPOLDINA Vitković" userId="de5d8406-09fa-41fa-8d28-8a7ba852ce89" providerId="ADAL" clId="{8536821C-513F-4102-B4C1-2B11D1D30084}" dt="2021-01-28T20:01:18.716" v="0"/>
        <pc:sldMkLst>
          <pc:docMk/>
          <pc:sldMk cId="3685526889" sldId="290"/>
        </pc:sldMkLst>
      </pc:sldChg>
      <pc:sldChg chg="add setBg">
        <pc:chgData name="LEOPOLDINA Vitković" userId="de5d8406-09fa-41fa-8d28-8a7ba852ce89" providerId="ADAL" clId="{8536821C-513F-4102-B4C1-2B11D1D30084}" dt="2021-01-28T20:01:18.716" v="0"/>
        <pc:sldMkLst>
          <pc:docMk/>
          <pc:sldMk cId="1212306316" sldId="291"/>
        </pc:sldMkLst>
      </pc:sldChg>
      <pc:sldChg chg="add">
        <pc:chgData name="LEOPOLDINA Vitković" userId="de5d8406-09fa-41fa-8d28-8a7ba852ce89" providerId="ADAL" clId="{8536821C-513F-4102-B4C1-2B11D1D30084}" dt="2021-01-28T20:01:18.716" v="0"/>
        <pc:sldMkLst>
          <pc:docMk/>
          <pc:sldMk cId="3170232526" sldId="292"/>
        </pc:sldMkLst>
      </pc:sldChg>
      <pc:sldChg chg="add">
        <pc:chgData name="LEOPOLDINA Vitković" userId="de5d8406-09fa-41fa-8d28-8a7ba852ce89" providerId="ADAL" clId="{8536821C-513F-4102-B4C1-2B11D1D30084}" dt="2021-01-28T20:01:18.716" v="0"/>
        <pc:sldMkLst>
          <pc:docMk/>
          <pc:sldMk cId="1025315392" sldId="293"/>
        </pc:sldMkLst>
      </pc:sldChg>
      <pc:sldChg chg="add">
        <pc:chgData name="LEOPOLDINA Vitković" userId="de5d8406-09fa-41fa-8d28-8a7ba852ce89" providerId="ADAL" clId="{8536821C-513F-4102-B4C1-2B11D1D30084}" dt="2021-01-28T20:01:18.716" v="0"/>
        <pc:sldMkLst>
          <pc:docMk/>
          <pc:sldMk cId="2656389393" sldId="294"/>
        </pc:sldMkLst>
      </pc:sldChg>
      <pc:sldChg chg="add">
        <pc:chgData name="LEOPOLDINA Vitković" userId="de5d8406-09fa-41fa-8d28-8a7ba852ce89" providerId="ADAL" clId="{8536821C-513F-4102-B4C1-2B11D1D30084}" dt="2021-01-28T20:01:18.716" v="0"/>
        <pc:sldMkLst>
          <pc:docMk/>
          <pc:sldMk cId="808022362" sldId="295"/>
        </pc:sldMkLst>
      </pc:sldChg>
      <pc:sldChg chg="add setBg">
        <pc:chgData name="LEOPOLDINA Vitković" userId="de5d8406-09fa-41fa-8d28-8a7ba852ce89" providerId="ADAL" clId="{8536821C-513F-4102-B4C1-2B11D1D30084}" dt="2021-01-28T20:01:18.716" v="0"/>
        <pc:sldMkLst>
          <pc:docMk/>
          <pc:sldMk cId="3916341183" sldId="296"/>
        </pc:sldMkLst>
      </pc:sldChg>
      <pc:sldChg chg="add">
        <pc:chgData name="LEOPOLDINA Vitković" userId="de5d8406-09fa-41fa-8d28-8a7ba852ce89" providerId="ADAL" clId="{8536821C-513F-4102-B4C1-2B11D1D30084}" dt="2021-01-28T20:01:18.716" v="0"/>
        <pc:sldMkLst>
          <pc:docMk/>
          <pc:sldMk cId="324866285" sldId="297"/>
        </pc:sldMkLst>
      </pc:sldChg>
      <pc:sldChg chg="delSp add setBg delDesignElem">
        <pc:chgData name="LEOPOLDINA Vitković" userId="de5d8406-09fa-41fa-8d28-8a7ba852ce89" providerId="ADAL" clId="{8536821C-513F-4102-B4C1-2B11D1D30084}" dt="2021-01-28T20:02:27.510" v="7"/>
        <pc:sldMkLst>
          <pc:docMk/>
          <pc:sldMk cId="2633023176" sldId="298"/>
        </pc:sldMkLst>
        <pc:spChg chg="del">
          <ac:chgData name="LEOPOLDINA Vitković" userId="de5d8406-09fa-41fa-8d28-8a7ba852ce89" providerId="ADAL" clId="{8536821C-513F-4102-B4C1-2B11D1D30084}" dt="2021-01-28T20:02:27.510" v="7"/>
          <ac:spMkLst>
            <pc:docMk/>
            <pc:sldMk cId="2633023176" sldId="298"/>
            <ac:spMk id="23" creationId="{9D3A9E89-033E-4C4A-8C41-416DABFFD307}"/>
          </ac:spMkLst>
        </pc:spChg>
        <pc:spChg chg="del">
          <ac:chgData name="LEOPOLDINA Vitković" userId="de5d8406-09fa-41fa-8d28-8a7ba852ce89" providerId="ADAL" clId="{8536821C-513F-4102-B4C1-2B11D1D30084}" dt="2021-01-28T20:02:27.510" v="7"/>
          <ac:spMkLst>
            <pc:docMk/>
            <pc:sldMk cId="2633023176" sldId="298"/>
            <ac:spMk id="25" creationId="{86293361-111E-427D-8E5B-256944AC8395}"/>
          </ac:spMkLst>
        </pc:spChg>
        <pc:spChg chg="del">
          <ac:chgData name="LEOPOLDINA Vitković" userId="de5d8406-09fa-41fa-8d28-8a7ba852ce89" providerId="ADAL" clId="{8536821C-513F-4102-B4C1-2B11D1D30084}" dt="2021-01-28T20:02:27.510" v="7"/>
          <ac:spMkLst>
            <pc:docMk/>
            <pc:sldMk cId="2633023176" sldId="298"/>
            <ac:spMk id="49" creationId="{78907291-9D6D-4740-81DB-441477BCA279}"/>
          </ac:spMkLst>
        </pc:spChg>
        <pc:grpChg chg="del">
          <ac:chgData name="LEOPOLDINA Vitković" userId="de5d8406-09fa-41fa-8d28-8a7ba852ce89" providerId="ADAL" clId="{8536821C-513F-4102-B4C1-2B11D1D30084}" dt="2021-01-28T20:02:27.510" v="7"/>
          <ac:grpSpMkLst>
            <pc:docMk/>
            <pc:sldMk cId="2633023176" sldId="298"/>
            <ac:grpSpMk id="27" creationId="{FCDE997A-E6D1-4881-88E5-269E5AC3DD1C}"/>
          </ac:grpSpMkLst>
        </pc:grpChg>
      </pc:sldChg>
      <pc:sldChg chg="add">
        <pc:chgData name="LEOPOLDINA Vitković" userId="de5d8406-09fa-41fa-8d28-8a7ba852ce89" providerId="ADAL" clId="{8536821C-513F-4102-B4C1-2B11D1D30084}" dt="2021-01-28T20:02:27.510" v="7"/>
        <pc:sldMkLst>
          <pc:docMk/>
          <pc:sldMk cId="3006644201" sldId="299"/>
        </pc:sldMkLst>
      </pc:sldChg>
      <pc:sldChg chg="modSp add mod">
        <pc:chgData name="LEOPOLDINA Vitković" userId="de5d8406-09fa-41fa-8d28-8a7ba852ce89" providerId="ADAL" clId="{8536821C-513F-4102-B4C1-2B11D1D30084}" dt="2021-01-28T20:02:27.710" v="9" actId="27636"/>
        <pc:sldMkLst>
          <pc:docMk/>
          <pc:sldMk cId="2119573218" sldId="300"/>
        </pc:sldMkLst>
        <pc:spChg chg="mod">
          <ac:chgData name="LEOPOLDINA Vitković" userId="de5d8406-09fa-41fa-8d28-8a7ba852ce89" providerId="ADAL" clId="{8536821C-513F-4102-B4C1-2B11D1D30084}" dt="2021-01-28T20:02:27.710" v="9" actId="27636"/>
          <ac:spMkLst>
            <pc:docMk/>
            <pc:sldMk cId="2119573218" sldId="300"/>
            <ac:spMk id="2" creationId="{DA8F31EA-A75C-47A6-B997-905A27C8289B}"/>
          </ac:spMkLst>
        </pc:spChg>
        <pc:spChg chg="mod">
          <ac:chgData name="LEOPOLDINA Vitković" userId="de5d8406-09fa-41fa-8d28-8a7ba852ce89" providerId="ADAL" clId="{8536821C-513F-4102-B4C1-2B11D1D30084}" dt="2021-01-28T20:02:27.710" v="8" actId="27636"/>
          <ac:spMkLst>
            <pc:docMk/>
            <pc:sldMk cId="2119573218" sldId="300"/>
            <ac:spMk id="3" creationId="{F67CC504-6295-48EB-8E1E-BE6E4A948394}"/>
          </ac:spMkLst>
        </pc:spChg>
      </pc:sldChg>
      <pc:sldChg chg="add">
        <pc:chgData name="LEOPOLDINA Vitković" userId="de5d8406-09fa-41fa-8d28-8a7ba852ce89" providerId="ADAL" clId="{8536821C-513F-4102-B4C1-2B11D1D30084}" dt="2021-01-28T20:02:27.510" v="7"/>
        <pc:sldMkLst>
          <pc:docMk/>
          <pc:sldMk cId="1781482112" sldId="301"/>
        </pc:sldMkLst>
      </pc:sldChg>
      <pc:sldChg chg="add ord setBg">
        <pc:chgData name="LEOPOLDINA Vitković" userId="de5d8406-09fa-41fa-8d28-8a7ba852ce89" providerId="ADAL" clId="{8536821C-513F-4102-B4C1-2B11D1D30084}" dt="2021-01-28T20:02:35.341" v="12"/>
        <pc:sldMkLst>
          <pc:docMk/>
          <pc:sldMk cId="457594987" sldId="302"/>
        </pc:sldMkLst>
      </pc:sldChg>
      <pc:sldChg chg="addSp delSp modSp add mod ord">
        <pc:chgData name="LEOPOLDINA Vitković" userId="de5d8406-09fa-41fa-8d28-8a7ba852ce89" providerId="ADAL" clId="{8536821C-513F-4102-B4C1-2B11D1D30084}" dt="2021-01-28T20:13:44.725" v="53"/>
        <pc:sldMkLst>
          <pc:docMk/>
          <pc:sldMk cId="977508405" sldId="303"/>
        </pc:sldMkLst>
        <pc:spChg chg="mod">
          <ac:chgData name="LEOPOLDINA Vitković" userId="de5d8406-09fa-41fa-8d28-8a7ba852ce89" providerId="ADAL" clId="{8536821C-513F-4102-B4C1-2B11D1D30084}" dt="2021-01-28T20:13:18.667" v="48" actId="1076"/>
          <ac:spMkLst>
            <pc:docMk/>
            <pc:sldMk cId="977508405" sldId="303"/>
            <ac:spMk id="3" creationId="{CFCC7DD3-94AA-4CC3-944C-E28106249ABA}"/>
          </ac:spMkLst>
        </pc:spChg>
        <pc:spChg chg="add del mod">
          <ac:chgData name="LEOPOLDINA Vitković" userId="de5d8406-09fa-41fa-8d28-8a7ba852ce89" providerId="ADAL" clId="{8536821C-513F-4102-B4C1-2B11D1D30084}" dt="2021-01-28T20:12:06.705" v="33"/>
          <ac:spMkLst>
            <pc:docMk/>
            <pc:sldMk cId="977508405" sldId="303"/>
            <ac:spMk id="4" creationId="{36D5EB0B-18F7-4AA3-9ABC-8F80080CDA86}"/>
          </ac:spMkLst>
        </pc:spChg>
        <pc:spChg chg="add del mod">
          <ac:chgData name="LEOPOLDINA Vitković" userId="de5d8406-09fa-41fa-8d28-8a7ba852ce89" providerId="ADAL" clId="{8536821C-513F-4102-B4C1-2B11D1D30084}" dt="2021-01-28T20:13:09.340" v="46" actId="21"/>
          <ac:spMkLst>
            <pc:docMk/>
            <pc:sldMk cId="977508405" sldId="303"/>
            <ac:spMk id="11" creationId="{060D7177-BB36-498C-9E97-AB5A3C5B8CE4}"/>
          </ac:spMkLst>
        </pc:spChg>
        <pc:picChg chg="add del mod">
          <ac:chgData name="LEOPOLDINA Vitković" userId="de5d8406-09fa-41fa-8d28-8a7ba852ce89" providerId="ADAL" clId="{8536821C-513F-4102-B4C1-2B11D1D30084}" dt="2021-01-28T20:12:56.911" v="43" actId="478"/>
          <ac:picMkLst>
            <pc:docMk/>
            <pc:sldMk cId="977508405" sldId="303"/>
            <ac:picMk id="6" creationId="{B361EE8F-B782-460C-8865-D917B04937FB}"/>
          </ac:picMkLst>
        </pc:picChg>
        <pc:picChg chg="add mod">
          <ac:chgData name="LEOPOLDINA Vitković" userId="de5d8406-09fa-41fa-8d28-8a7ba852ce89" providerId="ADAL" clId="{8536821C-513F-4102-B4C1-2B11D1D30084}" dt="2021-01-28T20:13:33.185" v="51" actId="1076"/>
          <ac:picMkLst>
            <pc:docMk/>
            <pc:sldMk cId="977508405" sldId="303"/>
            <ac:picMk id="8" creationId="{0979819C-F163-4415-9BCB-0EAA7B2ACFBE}"/>
          </ac:picMkLst>
        </pc:picChg>
        <pc:picChg chg="del">
          <ac:chgData name="LEOPOLDINA Vitković" userId="de5d8406-09fa-41fa-8d28-8a7ba852ce89" providerId="ADAL" clId="{8536821C-513F-4102-B4C1-2B11D1D30084}" dt="2021-01-28T20:12:05.489" v="32" actId="478"/>
          <ac:picMkLst>
            <pc:docMk/>
            <pc:sldMk cId="977508405" sldId="303"/>
            <ac:picMk id="9" creationId="{5ABBA423-9EC2-4D56-8737-682EB49F866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17.8.2021.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like slajd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zervirano mjesto bilježak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483E7D-6D4C-9243-8AB6-E0CBA248D5C0}" type="slidenum">
              <a:rPr lang="x-none" smtClean="0"/>
              <a:pPr/>
              <a:t>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2460523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xmlns="" val="12048174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3E8F30AF-2A13-4734-BAF4-D2872856F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EBDFA57A-C41D-4C1C-8FF3-FDE16C8A14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xmlns="" id="{75FB7101-12BE-4021-AD3C-497923E2A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C0E3AA-221C-419F-B4AE-F023C0D3CE15}" type="datetimeFigureOut">
              <a:rPr lang="hr-HR" smtClean="0"/>
              <a:pPr/>
              <a:t>17.8.2021.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xmlns="" id="{8EE63DAD-2337-453A-9864-56D1FB7019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xmlns="" id="{6AE1C577-8D89-4CFB-9242-F9F9AE0E0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2159EA-61D9-406C-95C9-25745C3FD83C}" type="slidenum">
              <a:rPr lang="hr-HR" smtClean="0"/>
              <a:pPr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xmlns="" val="41497384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C86AE17-EBA8-2A46-9DC5-AE796C358A8C}"/>
              </a:ext>
            </a:extLst>
          </p:cNvPr>
          <p:cNvSpPr/>
          <p:nvPr userDrawn="1"/>
        </p:nvSpPr>
        <p:spPr>
          <a:xfrm>
            <a:off x="0" y="1"/>
            <a:ext cx="12192000" cy="11491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Biologija 7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2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ŠK</a:t>
            </a: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xmlns="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bde5e29a-a9f1-469c-a1e3-79112d102c90/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s://learningapps.org/watch?v=p0btvxkh319" TargetMode="External"/><Relationship Id="rId7" Type="http://schemas.openxmlformats.org/officeDocument/2006/relationships/image" Target="../media/image21.png"/><Relationship Id="rId2" Type="http://schemas.openxmlformats.org/officeDocument/2006/relationships/hyperlink" Target="https://learningapps.org/watch?v=p7zeo76d519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hyperlink" Target="https://learningapps.org/watch?v=ps9z54kw220" TargetMode="External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bde5e29a-a9f1-469c-a1e3-79112d102c90/" TargetMode="Externa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bde5e29a-a9f1-469c-a1e3-79112d102c90/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bde5e29a-a9f1-469c-a1e3-79112d102c90/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6.png"/><Relationship Id="rId4" Type="http://schemas.openxmlformats.org/officeDocument/2006/relationships/hyperlink" Target="https://www.e-sfera.hr/dodatni-digitalni-sadrzaji/bde5e29a-a9f1-469c-a1e3-79112d102c90/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7.png"/><Relationship Id="rId7" Type="http://schemas.openxmlformats.org/officeDocument/2006/relationships/image" Target="../media/image38.png"/><Relationship Id="rId2" Type="http://schemas.openxmlformats.org/officeDocument/2006/relationships/hyperlink" Target="https://www.e-sfera.hr/dodatni-digitalni-sadrzaji/bde5e29a-a9f1-469c-a1e3-79112d102c90/" TargetMode="External"/><Relationship Id="rId1" Type="http://schemas.openxmlformats.org/officeDocument/2006/relationships/slideLayout" Target="../slideLayouts/slideLayout10.xml"/><Relationship Id="rId6" Type="http://schemas.openxmlformats.org/officeDocument/2006/relationships/hyperlink" Target="https://learningapps.org/watch?v=pu9j306aa19" TargetMode="External"/><Relationship Id="rId5" Type="http://schemas.openxmlformats.org/officeDocument/2006/relationships/hyperlink" Target="https://learningapps.org/watch?v=pwrx7deat20" TargetMode="External"/><Relationship Id="rId10" Type="http://schemas.openxmlformats.org/officeDocument/2006/relationships/image" Target="../media/image41.png"/><Relationship Id="rId4" Type="http://schemas.openxmlformats.org/officeDocument/2006/relationships/hyperlink" Target="https://learningapps.org/watch?v=pa169eeq519" TargetMode="External"/><Relationship Id="rId9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-sfera.hr/dodatni-digitalni-sadrzaji/bde5e29a-a9f1-469c-a1e3-79112d102c90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.png"/><Relationship Id="rId4" Type="http://schemas.openxmlformats.org/officeDocument/2006/relationships/hyperlink" Target="https://www.e-sfera.hr/dodatni-digitalni-sadrzaji/bde5e29a-a9f1-469c-a1e3-79112d102c90/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6.png"/><Relationship Id="rId4" Type="http://schemas.openxmlformats.org/officeDocument/2006/relationships/hyperlink" Target="https://www.e-sfera.hr/dodatni-digitalni-sadrzaji/bde5e29a-a9f1-469c-a1e3-79112d102c90/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2F6D0847-D762-41C3-BCD3-4DF78C46DB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8714" y="1192569"/>
            <a:ext cx="9144000" cy="861314"/>
          </a:xfrm>
        </p:spPr>
        <p:txBody>
          <a:bodyPr/>
          <a:lstStyle/>
          <a:p>
            <a:r>
              <a:rPr lang="hr-HR" b="1" dirty="0"/>
              <a:t>Zašto mi treba hrana</a:t>
            </a:r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BB890F18-5E83-49CF-8A31-928ABE582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9690"/>
            <a:ext cx="12192000" cy="1058310"/>
          </a:xfrm>
          <a:prstGeom prst="rect">
            <a:avLst/>
          </a:prstGeom>
        </p:spPr>
      </p:pic>
      <p:pic>
        <p:nvPicPr>
          <p:cNvPr id="7" name="Slika 6" descr="Slika na kojoj se prikazuje obrok&#10;&#10;Opis je automatski generiran">
            <a:extLst>
              <a:ext uri="{FF2B5EF4-FFF2-40B4-BE49-F238E27FC236}">
                <a16:creationId xmlns:a16="http://schemas.microsoft.com/office/drawing/2014/main" xmlns="" id="{778340DD-0297-44DE-BF86-999A16FF1E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9471" y="2040277"/>
            <a:ext cx="6865034" cy="3625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576418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zervirano mjesto sadržaja 3">
            <a:extLst>
              <a:ext uri="{FF2B5EF4-FFF2-40B4-BE49-F238E27FC236}">
                <a16:creationId xmlns:a16="http://schemas.microsoft.com/office/drawing/2014/main" xmlns="" id="{B1DE3239-1E15-41D2-8F74-1201414073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40024" y="1173256"/>
            <a:ext cx="6544653" cy="5482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25315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2181CC7A-F7ED-4306-9509-AA3E244D8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0919" y="1265458"/>
            <a:ext cx="10515600" cy="718088"/>
          </a:xfrm>
        </p:spPr>
        <p:txBody>
          <a:bodyPr>
            <a:normAutofit/>
          </a:bodyPr>
          <a:lstStyle/>
          <a:p>
            <a:r>
              <a:rPr lang="hr-HR" b="1" dirty="0"/>
              <a:t>Želudac</a:t>
            </a: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C9BCF3FB-2F70-4147-BEE2-AE30D3C683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6164" y="2166424"/>
            <a:ext cx="10699672" cy="3426118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hr-HR" dirty="0"/>
              <a:t>Mehanička i kemijska razgradnja hrane </a:t>
            </a:r>
          </a:p>
          <a:p>
            <a:pPr>
              <a:lnSpc>
                <a:spcPct val="150000"/>
              </a:lnSpc>
            </a:pPr>
            <a:r>
              <a:rPr lang="hr-HR" dirty="0"/>
              <a:t>Enzimi </a:t>
            </a:r>
            <a:r>
              <a:rPr lang="hr-HR" dirty="0" smtClean="0"/>
              <a:t>– </a:t>
            </a:r>
            <a:r>
              <a:rPr lang="hr-HR" dirty="0"/>
              <a:t>razgradnja bjelančevina </a:t>
            </a:r>
          </a:p>
          <a:p>
            <a:pPr>
              <a:lnSpc>
                <a:spcPct val="150000"/>
              </a:lnSpc>
            </a:pPr>
            <a:r>
              <a:rPr lang="hr-HR" dirty="0"/>
              <a:t>Solna </a:t>
            </a:r>
            <a:r>
              <a:rPr lang="hr-HR" dirty="0" smtClean="0"/>
              <a:t>kiselina – </a:t>
            </a:r>
            <a:r>
              <a:rPr lang="hr-HR" dirty="0" smtClean="0"/>
              <a:t>uništava </a:t>
            </a:r>
            <a:r>
              <a:rPr lang="hr-HR" dirty="0"/>
              <a:t>bakterije  i osigurava kiselu </a:t>
            </a:r>
            <a:r>
              <a:rPr lang="hr-HR" dirty="0" smtClean="0"/>
              <a:t>sredinu </a:t>
            </a:r>
            <a:r>
              <a:rPr lang="hr-HR" dirty="0"/>
              <a:t>u kojoj djeluju enzimi</a:t>
            </a:r>
            <a:r>
              <a:rPr lang="hr-HR" sz="3200" dirty="0"/>
              <a:t/>
            </a:r>
            <a:br>
              <a:rPr lang="hr-HR" sz="3200" dirty="0"/>
            </a:br>
            <a:endParaRPr lang="hr-HR" sz="3200" dirty="0"/>
          </a:p>
        </p:txBody>
      </p:sp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212A44AB-3DDF-4F32-898B-E80F910E5FEA}"/>
              </a:ext>
            </a:extLst>
          </p:cNvPr>
          <p:cNvSpPr txBox="1"/>
          <p:nvPr/>
        </p:nvSpPr>
        <p:spPr>
          <a:xfrm>
            <a:off x="6643561" y="5924358"/>
            <a:ext cx="49329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Istraži  </a:t>
            </a:r>
            <a:r>
              <a:rPr lang="hr-HR" sz="2400" i="1" dirty="0">
                <a:solidFill>
                  <a:srgbClr val="00B050"/>
                </a:solidFill>
              </a:rPr>
              <a:t>Što se zbiva s bjelančevinama </a:t>
            </a:r>
          </a:p>
          <a:p>
            <a:r>
              <a:rPr lang="hr-HR" sz="2400" dirty="0">
                <a:solidFill>
                  <a:srgbClr val="00B050"/>
                </a:solidFill>
              </a:rPr>
              <a:t>             RB str. 65</a:t>
            </a:r>
          </a:p>
          <a:p>
            <a:endParaRPr lang="hr-HR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xmlns="" id="{D0B83628-320E-4544-A962-1632E946F5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41385" y="5274818"/>
            <a:ext cx="544154" cy="5216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xmlns="" id="{B5D5610E-B692-47B3-9FA8-72B91D5E8ED9}"/>
              </a:ext>
            </a:extLst>
          </p:cNvPr>
          <p:cNvSpPr/>
          <p:nvPr/>
        </p:nvSpPr>
        <p:spPr>
          <a:xfrm>
            <a:off x="1764304" y="5990415"/>
            <a:ext cx="19512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dirty="0"/>
              <a:t> </a:t>
            </a:r>
            <a:r>
              <a:rPr lang="hr-HR" sz="2400" dirty="0">
                <a:hlinkClick r:id="rId3"/>
              </a:rPr>
              <a:t>Zanimljivosti</a:t>
            </a:r>
            <a:endParaRPr lang="hr-HR" sz="240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01E8AD30-06C3-4538-A19C-6F1B555E1F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2713" y="5775420"/>
            <a:ext cx="654465" cy="731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656389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C8D6F623-57B3-4EBB-8BED-114DA196B4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5658" y="1659009"/>
            <a:ext cx="10515600" cy="4136880"/>
          </a:xfrm>
        </p:spPr>
        <p:txBody>
          <a:bodyPr>
            <a:normAutofit/>
          </a:bodyPr>
          <a:lstStyle/>
          <a:p>
            <a:pPr lvl="0">
              <a:lnSpc>
                <a:spcPct val="150000"/>
              </a:lnSpc>
            </a:pPr>
            <a:r>
              <a:rPr lang="hr-HR" b="1" dirty="0"/>
              <a:t>TANKO CRIJEVO </a:t>
            </a:r>
            <a:r>
              <a:rPr lang="hr-HR" dirty="0"/>
              <a:t>– dugačko 6 </a:t>
            </a:r>
            <a:r>
              <a:rPr lang="hr-HR" dirty="0" smtClean="0"/>
              <a:t>– </a:t>
            </a:r>
            <a:r>
              <a:rPr lang="hr-HR" dirty="0"/>
              <a:t>7 m</a:t>
            </a:r>
            <a:endParaRPr lang="en-US" dirty="0"/>
          </a:p>
          <a:p>
            <a:pPr lvl="0">
              <a:lnSpc>
                <a:spcPct val="150000"/>
              </a:lnSpc>
            </a:pPr>
            <a:r>
              <a:rPr lang="hr-HR" b="1" dirty="0"/>
              <a:t>DVANAESNIK </a:t>
            </a:r>
            <a:r>
              <a:rPr lang="hr-HR" dirty="0" smtClean="0"/>
              <a:t>– </a:t>
            </a:r>
            <a:r>
              <a:rPr lang="hr-HR" dirty="0" smtClean="0"/>
              <a:t>početni </a:t>
            </a:r>
            <a:r>
              <a:rPr lang="hr-HR" dirty="0"/>
              <a:t>dio tankog crijeva </a:t>
            </a:r>
            <a:endParaRPr lang="en-US" dirty="0"/>
          </a:p>
          <a:p>
            <a:pPr lvl="0">
              <a:lnSpc>
                <a:spcPct val="150000"/>
              </a:lnSpc>
            </a:pPr>
            <a:r>
              <a:rPr lang="hr-HR" dirty="0"/>
              <a:t>u njega se ulijevaju gušteračin sok </a:t>
            </a:r>
            <a:r>
              <a:rPr lang="hr-HR" dirty="0" smtClean="0"/>
              <a:t>i </a:t>
            </a:r>
            <a:r>
              <a:rPr lang="hr-HR" dirty="0"/>
              <a:t>žuč</a:t>
            </a:r>
            <a:endParaRPr lang="en-US" dirty="0"/>
          </a:p>
          <a:p>
            <a:pPr lvl="0">
              <a:lnSpc>
                <a:spcPct val="150000"/>
              </a:lnSpc>
            </a:pPr>
            <a:r>
              <a:rPr lang="hr-HR" b="1" dirty="0"/>
              <a:t>Gušteračin sok </a:t>
            </a:r>
            <a:r>
              <a:rPr lang="hr-HR" dirty="0"/>
              <a:t>je lužnat </a:t>
            </a:r>
            <a:r>
              <a:rPr lang="hr-HR" dirty="0" smtClean="0"/>
              <a:t>– </a:t>
            </a:r>
            <a:r>
              <a:rPr lang="hr-HR" dirty="0" smtClean="0"/>
              <a:t>neutralizira </a:t>
            </a:r>
            <a:r>
              <a:rPr lang="hr-HR" dirty="0"/>
              <a:t>kiselinu iz želudca </a:t>
            </a:r>
            <a:endParaRPr lang="en-US" dirty="0"/>
          </a:p>
          <a:p>
            <a:pPr lvl="0">
              <a:lnSpc>
                <a:spcPct val="150000"/>
              </a:lnSpc>
            </a:pPr>
            <a:r>
              <a:rPr lang="hr-HR" b="1" dirty="0"/>
              <a:t>ŽUČ</a:t>
            </a:r>
            <a:r>
              <a:rPr lang="hr-HR" dirty="0"/>
              <a:t> – razbija masti na sitne kapljice</a:t>
            </a:r>
            <a:endParaRPr lang="en-US" dirty="0"/>
          </a:p>
        </p:txBody>
      </p:sp>
      <p:sp>
        <p:nvSpPr>
          <p:cNvPr id="3" name="Rectangle 10">
            <a:extLst>
              <a:ext uri="{FF2B5EF4-FFF2-40B4-BE49-F238E27FC236}">
                <a16:creationId xmlns:a16="http://schemas.microsoft.com/office/drawing/2014/main" xmlns="" id="{E1762C2B-9432-4F2B-ABAC-F15D4141BE30}"/>
              </a:ext>
            </a:extLst>
          </p:cNvPr>
          <p:cNvSpPr/>
          <p:nvPr/>
        </p:nvSpPr>
        <p:spPr>
          <a:xfrm>
            <a:off x="1669733" y="6091060"/>
            <a:ext cx="54063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sz="2400" dirty="0"/>
              <a:t>Istraži  </a:t>
            </a:r>
            <a:r>
              <a:rPr lang="hr-HR" sz="2400" i="1" dirty="0">
                <a:solidFill>
                  <a:srgbClr val="00B050"/>
                </a:solidFill>
              </a:rPr>
              <a:t>Kako žuč djeluje na masti</a:t>
            </a:r>
          </a:p>
          <a:p>
            <a:r>
              <a:rPr lang="hr-HR" sz="2400" dirty="0">
                <a:solidFill>
                  <a:srgbClr val="00B050"/>
                </a:solidFill>
              </a:rPr>
              <a:t>             RB str. 66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xmlns="" id="{DC3477DD-57CC-4E5A-BF44-2E68239F1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0654" y="5971484"/>
            <a:ext cx="558208" cy="53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872704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47001120-0584-464F-82E2-AF1F918016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4867" y="1430986"/>
            <a:ext cx="5671501" cy="5593867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r-HR" b="1" dirty="0"/>
              <a:t>CRIJEVNE RESICE </a:t>
            </a:r>
          </a:p>
          <a:p>
            <a:pPr>
              <a:lnSpc>
                <a:spcPct val="150000"/>
              </a:lnSpc>
            </a:pPr>
            <a:r>
              <a:rPr lang="hr-HR" dirty="0"/>
              <a:t> Bogate kapilarama</a:t>
            </a:r>
          </a:p>
          <a:p>
            <a:pPr>
              <a:lnSpc>
                <a:spcPct val="150000"/>
              </a:lnSpc>
            </a:pPr>
            <a:r>
              <a:rPr lang="hr-HR" dirty="0"/>
              <a:t>Upijanje hranjivih tvari </a:t>
            </a:r>
          </a:p>
          <a:p>
            <a:pPr>
              <a:lnSpc>
                <a:spcPct val="150000"/>
              </a:lnSpc>
            </a:pPr>
            <a:r>
              <a:rPr lang="hr-HR" dirty="0"/>
              <a:t>Odlaze u krvotok</a:t>
            </a:r>
          </a:p>
          <a:p>
            <a:pPr>
              <a:lnSpc>
                <a:spcPct val="150000"/>
              </a:lnSpc>
              <a:buFontTx/>
              <a:buChar char="-"/>
            </a:pPr>
            <a:endParaRPr lang="hr-HR" dirty="0"/>
          </a:p>
          <a:p>
            <a:endParaRPr lang="hr-HR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FA9633E7-83DB-4ADC-83B8-CCDE59E9B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039" y="2068047"/>
            <a:ext cx="5511907" cy="3953984"/>
          </a:xfrm>
          <a:prstGeom prst="rect">
            <a:avLst/>
          </a:prstGeom>
        </p:spPr>
      </p:pic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243E0582-3920-4A27-9E98-B8E1AB8A0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6055" y="4346596"/>
            <a:ext cx="3139171" cy="1921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0802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DE992777-F873-47BB-A807-298F548527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652" y="1551499"/>
            <a:ext cx="9297925" cy="4593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8662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6EF0063C-B70E-4FA0-A467-EC4B8EADC7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6571" y="1477107"/>
            <a:ext cx="6725529" cy="4640092"/>
          </a:xfrm>
        </p:spPr>
        <p:txBody>
          <a:bodyPr/>
          <a:lstStyle/>
          <a:p>
            <a:pPr marL="0" lvl="0" indent="0">
              <a:lnSpc>
                <a:spcPct val="150000"/>
              </a:lnSpc>
              <a:buNone/>
            </a:pPr>
            <a:r>
              <a:rPr lang="hr-HR" b="1" dirty="0"/>
              <a:t>DEBELO CRIJEVO</a:t>
            </a:r>
            <a:r>
              <a:rPr lang="hr-HR" dirty="0"/>
              <a:t> – dugo oko 2 m</a:t>
            </a:r>
            <a:endParaRPr lang="en-US" dirty="0"/>
          </a:p>
          <a:p>
            <a:pPr lvl="0">
              <a:lnSpc>
                <a:spcPct val="150000"/>
              </a:lnSpc>
            </a:pPr>
            <a:r>
              <a:rPr lang="hr-HR" dirty="0"/>
              <a:t>Početni dio debelog crijeva je slijepo crijevo</a:t>
            </a:r>
            <a:endParaRPr lang="en-US" dirty="0"/>
          </a:p>
          <a:p>
            <a:pPr lvl="0">
              <a:lnSpc>
                <a:spcPct val="150000"/>
              </a:lnSpc>
            </a:pPr>
            <a:r>
              <a:rPr lang="hr-HR" dirty="0"/>
              <a:t>Debelo crijevo sadrži puno BAKTERIJA koje se hrane neprobavljenom hranom </a:t>
            </a:r>
            <a:endParaRPr lang="en-US" dirty="0"/>
          </a:p>
          <a:p>
            <a:pPr lvl="0">
              <a:lnSpc>
                <a:spcPct val="150000"/>
              </a:lnSpc>
            </a:pPr>
            <a:r>
              <a:rPr lang="hr-HR" dirty="0"/>
              <a:t>Upijanje vode </a:t>
            </a:r>
            <a:endParaRPr lang="en-US" dirty="0"/>
          </a:p>
          <a:p>
            <a:pPr lvl="0">
              <a:lnSpc>
                <a:spcPct val="150000"/>
              </a:lnSpc>
            </a:pPr>
            <a:r>
              <a:rPr lang="hr-HR" dirty="0"/>
              <a:t>Izlučivanje izmeta kroz anus (izmetni otvor)</a:t>
            </a:r>
            <a:endParaRPr lang="en-US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3ABBACC2-76DC-4A15-BEA7-31067DD1FA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9650" y="1167033"/>
            <a:ext cx="3317777" cy="5399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1634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2">
            <a:extLst>
              <a:ext uri="{FF2B5EF4-FFF2-40B4-BE49-F238E27FC236}">
                <a16:creationId xmlns:a16="http://schemas.microsoft.com/office/drawing/2014/main" xmlns="" id="{932B1AA8-1FFE-42B1-842D-BFCD7A4A486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0166" y="1197317"/>
            <a:ext cx="10515600" cy="771525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hr-HR" sz="4000" b="1" dirty="0"/>
              <a:t>Provjeri znanje </a:t>
            </a:r>
          </a:p>
        </p:txBody>
      </p:sp>
      <p:sp>
        <p:nvSpPr>
          <p:cNvPr id="5" name="Rezervirano mjesto sadržaja 2">
            <a:extLst>
              <a:ext uri="{FF2B5EF4-FFF2-40B4-BE49-F238E27FC236}">
                <a16:creationId xmlns:a16="http://schemas.microsoft.com/office/drawing/2014/main" xmlns="" id="{A3511FD0-9476-42F2-B423-EF8902DC674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50166" y="1968842"/>
            <a:ext cx="11282288" cy="4572635"/>
          </a:xfrm>
          <a:prstGeom prst="rect">
            <a:avLst/>
          </a:prstGeom>
          <a:noFill/>
          <a:ln w="76200">
            <a:solidFill>
              <a:srgbClr val="B0EED5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>
                <a:hlinkClick r:id="rId2"/>
              </a:rPr>
              <a:t>Provjeri znanje </a:t>
            </a:r>
            <a:r>
              <a:rPr lang="hr-HR" u="sng" dirty="0" smtClean="0">
                <a:solidFill>
                  <a:schemeClr val="accent5">
                    <a:lumMod val="75000"/>
                  </a:schemeClr>
                </a:solidFill>
              </a:rPr>
              <a:t>–</a:t>
            </a:r>
            <a:r>
              <a:rPr lang="hr-HR" u="sng" dirty="0" smtClean="0">
                <a:solidFill>
                  <a:schemeClr val="accent5">
                    <a:lumMod val="75000"/>
                  </a:schemeClr>
                </a:solidFill>
                <a:hlinkClick r:id="rId2"/>
              </a:rPr>
              <a:t> </a:t>
            </a:r>
            <a:r>
              <a:rPr lang="hr-HR" dirty="0">
                <a:hlinkClick r:id="rId2"/>
              </a:rPr>
              <a:t>Probavne žlijezde ili probavni kanal?</a:t>
            </a:r>
            <a:endParaRPr lang="hr-HR" dirty="0"/>
          </a:p>
          <a:p>
            <a:pPr marL="0" indent="0">
              <a:buFont typeface="Arial" panose="020B0604020202020204" pitchFamily="34" charset="0"/>
              <a:buNone/>
            </a:pPr>
            <a:endParaRPr lang="hr-HR" dirty="0"/>
          </a:p>
          <a:p>
            <a:pPr marL="0" indent="0">
              <a:buNone/>
            </a:pPr>
            <a:endParaRPr lang="hr-HR" dirty="0" smtClean="0">
              <a:hlinkClick r:id="rId3"/>
            </a:endParaRPr>
          </a:p>
          <a:p>
            <a:pPr marL="0" indent="0">
              <a:buNone/>
            </a:pPr>
            <a:r>
              <a:rPr lang="hr-HR" dirty="0" smtClean="0">
                <a:hlinkClick r:id="rId3"/>
              </a:rPr>
              <a:t>Provjeri </a:t>
            </a:r>
            <a:r>
              <a:rPr lang="hr-HR" dirty="0">
                <a:hlinkClick r:id="rId3"/>
              </a:rPr>
              <a:t>znanje </a:t>
            </a:r>
            <a:r>
              <a:rPr lang="hr-HR" u="sng" dirty="0" smtClean="0">
                <a:solidFill>
                  <a:schemeClr val="accent5">
                    <a:lumMod val="75000"/>
                  </a:schemeClr>
                </a:solidFill>
              </a:rPr>
              <a:t>–</a:t>
            </a:r>
            <a:r>
              <a:rPr lang="hr-HR" u="sng" dirty="0" smtClean="0">
                <a:solidFill>
                  <a:schemeClr val="accent5">
                    <a:lumMod val="75000"/>
                  </a:schemeClr>
                </a:solidFill>
                <a:hlinkClick r:id="rId3"/>
              </a:rPr>
              <a:t> </a:t>
            </a:r>
            <a:r>
              <a:rPr lang="hr-HR" dirty="0">
                <a:hlinkClick r:id="rId3"/>
              </a:rPr>
              <a:t>Uloga probavnih organa</a:t>
            </a:r>
            <a:endParaRPr lang="hr-HR" dirty="0"/>
          </a:p>
          <a:p>
            <a:pPr marL="0" indent="0">
              <a:buFont typeface="Arial" panose="020B0604020202020204" pitchFamily="34" charset="0"/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5AE7792C-B0E2-492D-B5AA-1B0EF986E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19656" y="1775077"/>
            <a:ext cx="725487" cy="719390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3C299073-F7B0-436C-B53E-A1E350B28095}"/>
              </a:ext>
            </a:extLst>
          </p:cNvPr>
          <p:cNvSpPr txBox="1"/>
          <p:nvPr/>
        </p:nvSpPr>
        <p:spPr>
          <a:xfrm>
            <a:off x="450166" y="5291351"/>
            <a:ext cx="60983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u="sng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Probavni sustav</a:t>
            </a:r>
            <a:endParaRPr lang="hr-HR" sz="2800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91581ED5-AFB3-4B50-90F8-3C97E2EECA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15859" y="2127001"/>
            <a:ext cx="1435686" cy="1435686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xmlns="" id="{3EF829EA-5795-416C-90C6-92D25DF07C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7535" y="3705340"/>
            <a:ext cx="1377598" cy="1377598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93A3FDB9-A225-451B-8BB3-546D6E51075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54826" y="5082938"/>
            <a:ext cx="1340155" cy="134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815034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98596F82-B644-4A15-A352-630F2C975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3531" y="1278487"/>
            <a:ext cx="10204938" cy="62203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b="1" dirty="0"/>
              <a:t>Od </a:t>
            </a:r>
            <a:r>
              <a:rPr lang="en-US" b="1" dirty="0" err="1"/>
              <a:t>čega</a:t>
            </a:r>
            <a:r>
              <a:rPr lang="en-US" b="1" dirty="0"/>
              <a:t> se </a:t>
            </a:r>
            <a:r>
              <a:rPr lang="en-US" b="1" dirty="0" err="1"/>
              <a:t>sastoji</a:t>
            </a:r>
            <a:r>
              <a:rPr lang="en-US" b="1" dirty="0"/>
              <a:t> </a:t>
            </a:r>
            <a:r>
              <a:rPr lang="en-US" b="1" dirty="0" err="1"/>
              <a:t>hrana</a:t>
            </a:r>
            <a:endParaRPr lang="en-US" b="1" dirty="0"/>
          </a:p>
        </p:txBody>
      </p:sp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F47E417C-6B74-4D8C-B23F-4D14DA44BD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799690"/>
            <a:ext cx="12192000" cy="1058310"/>
          </a:xfrm>
          <a:prstGeom prst="rect">
            <a:avLst/>
          </a:prstGeom>
        </p:spPr>
      </p:pic>
      <p:pic>
        <p:nvPicPr>
          <p:cNvPr id="1026" name="Picture 2" descr="C:\Users\sk-mpovalec\AppData\Local\Microsoft\Windows\INetCache\IE\C7LMGY8B\question_mark_PNG84[1]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17264" y="2029968"/>
            <a:ext cx="4401312" cy="330098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6330231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B2E2E319-BB4F-4C29-A93F-1C62882B38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33846" y="1156507"/>
            <a:ext cx="4901261" cy="5727589"/>
          </a:xfrm>
        </p:spPr>
        <p:txBody>
          <a:bodyPr>
            <a:normAutofit fontScale="62500" lnSpcReduction="2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hr-HR" sz="5100" b="1" dirty="0"/>
              <a:t>Hranjive tvari:</a:t>
            </a:r>
          </a:p>
          <a:p>
            <a:pPr>
              <a:lnSpc>
                <a:spcPct val="160000"/>
              </a:lnSpc>
            </a:pPr>
            <a:r>
              <a:rPr lang="hr-HR" sz="5100" dirty="0"/>
              <a:t>Ugljikohidrati </a:t>
            </a:r>
          </a:p>
          <a:p>
            <a:pPr>
              <a:lnSpc>
                <a:spcPct val="160000"/>
              </a:lnSpc>
            </a:pPr>
            <a:r>
              <a:rPr lang="hr-HR" sz="5100" dirty="0"/>
              <a:t>Bjelančevine</a:t>
            </a:r>
          </a:p>
          <a:p>
            <a:pPr>
              <a:lnSpc>
                <a:spcPct val="160000"/>
              </a:lnSpc>
            </a:pPr>
            <a:r>
              <a:rPr lang="hr-HR" sz="5100" dirty="0"/>
              <a:t>Masti</a:t>
            </a:r>
          </a:p>
          <a:p>
            <a:pPr>
              <a:lnSpc>
                <a:spcPct val="160000"/>
              </a:lnSpc>
            </a:pPr>
            <a:r>
              <a:rPr lang="hr-HR" sz="5100" dirty="0" smtClean="0"/>
              <a:t>Vitamini</a:t>
            </a:r>
            <a:endParaRPr lang="hr-HR" sz="5100" dirty="0"/>
          </a:p>
          <a:p>
            <a:pPr>
              <a:lnSpc>
                <a:spcPct val="160000"/>
              </a:lnSpc>
            </a:pPr>
            <a:r>
              <a:rPr lang="hr-HR" sz="5100" dirty="0"/>
              <a:t> Minerali </a:t>
            </a:r>
          </a:p>
          <a:p>
            <a:pPr>
              <a:lnSpc>
                <a:spcPct val="160000"/>
              </a:lnSpc>
            </a:pPr>
            <a:r>
              <a:rPr lang="hr-HR" sz="5100" dirty="0"/>
              <a:t>Voda</a:t>
            </a:r>
          </a:p>
          <a:p>
            <a:pPr>
              <a:buNone/>
            </a:pPr>
            <a:endParaRPr lang="hr-HR" dirty="0"/>
          </a:p>
          <a:p>
            <a:pPr marL="0" indent="0">
              <a:buNone/>
            </a:pPr>
            <a:endParaRPr lang="hr-HR" dirty="0"/>
          </a:p>
          <a:p>
            <a:endParaRPr lang="hr-HR" dirty="0"/>
          </a:p>
          <a:p>
            <a:endParaRPr lang="hr-HR" dirty="0"/>
          </a:p>
        </p:txBody>
      </p:sp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3FDD8E36-8B06-4A38-B14F-1EADBB52DE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019" y="1360903"/>
            <a:ext cx="5060695" cy="506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7971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64FDEAE0-3A75-4338-9073-A61EF546A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44067" y="1708588"/>
            <a:ext cx="5306152" cy="428247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hr-HR" sz="3200" b="1" dirty="0"/>
              <a:t>UGLJIKOHIDRATI</a:t>
            </a:r>
            <a:r>
              <a:rPr lang="hr-HR" sz="3200" dirty="0"/>
              <a:t> </a:t>
            </a:r>
          </a:p>
          <a:p>
            <a:r>
              <a:rPr lang="hr-HR" sz="3200" dirty="0"/>
              <a:t> </a:t>
            </a:r>
            <a:r>
              <a:rPr lang="hr-HR" dirty="0"/>
              <a:t>Glavni izvor energije </a:t>
            </a:r>
          </a:p>
          <a:p>
            <a:pPr marL="0" indent="0">
              <a:buNone/>
            </a:pPr>
            <a:endParaRPr lang="hr-HR" dirty="0"/>
          </a:p>
          <a:p>
            <a:r>
              <a:rPr lang="hr-HR" dirty="0"/>
              <a:t>ŠKROB, ŠEĆER</a:t>
            </a:r>
          </a:p>
          <a:p>
            <a:pPr>
              <a:buFontTx/>
              <a:buChar char="-"/>
            </a:pPr>
            <a:endParaRPr lang="hr-HR" dirty="0"/>
          </a:p>
          <a:p>
            <a:r>
              <a:rPr lang="hr-HR" dirty="0"/>
              <a:t>Žitarice, krumpir, grah, riža </a:t>
            </a:r>
          </a:p>
        </p:txBody>
      </p:sp>
      <p:pic>
        <p:nvPicPr>
          <p:cNvPr id="4" name="Slika 3" descr="Slika na kojoj se prikazuje hrana, obrok, raznolikost&#10;&#10;Opis je automatski generiran">
            <a:extLst>
              <a:ext uri="{FF2B5EF4-FFF2-40B4-BE49-F238E27FC236}">
                <a16:creationId xmlns:a16="http://schemas.microsoft.com/office/drawing/2014/main" xmlns="" id="{BECD1423-5BD0-40CE-B4B1-124C90E4D5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81" y="1856934"/>
            <a:ext cx="5938456" cy="3882683"/>
          </a:xfrm>
          <a:prstGeom prst="rect">
            <a:avLst/>
          </a:prstGeom>
        </p:spPr>
      </p:pic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8FF90591-B3ED-4CC6-9180-5F2ABA6EF1DA}"/>
              </a:ext>
            </a:extLst>
          </p:cNvPr>
          <p:cNvSpPr txBox="1"/>
          <p:nvPr/>
        </p:nvSpPr>
        <p:spPr>
          <a:xfrm>
            <a:off x="7591808" y="4989798"/>
            <a:ext cx="44551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DDS Istraži: </a:t>
            </a:r>
            <a:r>
              <a:rPr lang="hr-HR" sz="2400" i="1" dirty="0">
                <a:hlinkClick r:id="rId3"/>
              </a:rPr>
              <a:t>Koje namirnice sadržavaju ugljikohidrate</a:t>
            </a:r>
            <a:endParaRPr lang="hr-HR" sz="2400" i="1" dirty="0"/>
          </a:p>
          <a:p>
            <a:endParaRPr lang="hr-HR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FC2A876E-A74A-44B7-8C7C-BF4CBB8BFE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09616" y="5022198"/>
            <a:ext cx="750277" cy="717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50358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32882199-8914-4896-9D0B-FE7556C166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r-HR" dirty="0"/>
          </a:p>
        </p:txBody>
      </p:sp>
      <p:sp>
        <p:nvSpPr>
          <p:cNvPr id="3" name="Naslov 2">
            <a:extLst>
              <a:ext uri="{FF2B5EF4-FFF2-40B4-BE49-F238E27FC236}">
                <a16:creationId xmlns:a16="http://schemas.microsoft.com/office/drawing/2014/main" xmlns="" id="{D499A3D4-9C34-46A6-802E-38845DF06D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4131"/>
            <a:ext cx="10515600" cy="582804"/>
          </a:xfrm>
        </p:spPr>
        <p:txBody>
          <a:bodyPr>
            <a:normAutofit fontScale="90000"/>
          </a:bodyPr>
          <a:lstStyle/>
          <a:p>
            <a:pPr algn="ctr"/>
            <a:r>
              <a:rPr lang="hr-HR" b="1" dirty="0"/>
              <a:t>Zašto moramo jesti?</a:t>
            </a: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FE077B26-4085-42C3-BAA3-7C83C1201D6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86598" y="2180492"/>
            <a:ext cx="7868750" cy="4318782"/>
          </a:xfrm>
          <a:prstGeom prst="rect">
            <a:avLst/>
          </a:prstGeom>
          <a:noFill/>
          <a:ln>
            <a:noFill/>
          </a:ln>
          <a:effectLst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xmlns="" val="21431898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190349E3-8F78-452C-A2F8-103F943E5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0191" y="1541242"/>
            <a:ext cx="5446049" cy="4094921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r-HR" sz="3200" b="1" dirty="0"/>
              <a:t>BJELANČEVINE</a:t>
            </a:r>
          </a:p>
          <a:p>
            <a:pPr>
              <a:lnSpc>
                <a:spcPct val="150000"/>
              </a:lnSpc>
            </a:pPr>
            <a:r>
              <a:rPr lang="hr-HR" sz="3200" b="1" dirty="0"/>
              <a:t> </a:t>
            </a:r>
            <a:r>
              <a:rPr lang="hr-HR" sz="3200" dirty="0"/>
              <a:t>Izgrađuju mišiće i organe 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Mlijeko i mliječni proizvodi, meso, riba, grah, grašak, jaja...</a:t>
            </a:r>
          </a:p>
          <a:p>
            <a:endParaRPr lang="hr-HR" sz="1800" dirty="0"/>
          </a:p>
        </p:txBody>
      </p:sp>
      <p:pic>
        <p:nvPicPr>
          <p:cNvPr id="4" name="Slika 3" descr="Slika na kojoj se prikazuje hrana, stol, na zatvorenom, tanjur&#10;&#10;Opis je automatski generiran">
            <a:extLst>
              <a:ext uri="{FF2B5EF4-FFF2-40B4-BE49-F238E27FC236}">
                <a16:creationId xmlns:a16="http://schemas.microsoft.com/office/drawing/2014/main" xmlns="" id="{7CA3961F-E92E-483C-8900-98EB90B49E2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652" r="8506"/>
          <a:stretch>
            <a:fillRect/>
          </a:stretch>
        </p:blipFill>
        <p:spPr>
          <a:xfrm rot="5400000">
            <a:off x="78021" y="1226454"/>
            <a:ext cx="5515090" cy="5446050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F71BFF25-3D93-48F6-B10C-7FB93E28A4EE}"/>
              </a:ext>
            </a:extLst>
          </p:cNvPr>
          <p:cNvSpPr txBox="1"/>
          <p:nvPr/>
        </p:nvSpPr>
        <p:spPr>
          <a:xfrm>
            <a:off x="7523682" y="5523051"/>
            <a:ext cx="528833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/>
              <a:t>DDS Istraži: </a:t>
            </a:r>
            <a:r>
              <a:rPr lang="hr-HR" sz="2800" i="1" dirty="0">
                <a:hlinkClick r:id="rId3"/>
              </a:rPr>
              <a:t>Koje namirnice sadržavaju bjelančevine </a:t>
            </a:r>
            <a:endParaRPr lang="hr-HR" sz="2800" i="1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xmlns="" id="{8CF6BA10-12EF-423A-B140-A4C2108AC5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7906" y="5523841"/>
            <a:ext cx="750277" cy="717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21316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76249E12-8908-4883-AD1C-1D294484C5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8431" y="1751496"/>
            <a:ext cx="6033608" cy="3355007"/>
          </a:xfrm>
        </p:spPr>
        <p:txBody>
          <a:bodyPr anchor="ctr">
            <a:normAutofit fontScale="92500" lnSpcReduction="10000"/>
          </a:bodyPr>
          <a:lstStyle/>
          <a:p>
            <a:pPr marL="0" indent="0">
              <a:buNone/>
            </a:pPr>
            <a:r>
              <a:rPr lang="hr-HR" sz="3200" b="1" dirty="0">
                <a:solidFill>
                  <a:srgbClr val="000000"/>
                </a:solidFill>
                <a:latin typeface="+mj-lt"/>
              </a:rPr>
              <a:t>MASTI</a:t>
            </a:r>
          </a:p>
          <a:p>
            <a:pPr marL="0" indent="0">
              <a:buNone/>
            </a:pPr>
            <a:r>
              <a:rPr lang="hr-HR" sz="3200" b="1" dirty="0">
                <a:solidFill>
                  <a:srgbClr val="000000"/>
                </a:solidFill>
              </a:rPr>
              <a:t> </a:t>
            </a:r>
          </a:p>
          <a:p>
            <a:pPr>
              <a:lnSpc>
                <a:spcPct val="150000"/>
              </a:lnSpc>
            </a:pPr>
            <a:r>
              <a:rPr lang="hr-HR" sz="3500" dirty="0">
                <a:solidFill>
                  <a:srgbClr val="000000"/>
                </a:solidFill>
              </a:rPr>
              <a:t>Biljno i životinjsko podrijetlo</a:t>
            </a:r>
          </a:p>
          <a:p>
            <a:pPr>
              <a:lnSpc>
                <a:spcPct val="150000"/>
              </a:lnSpc>
            </a:pPr>
            <a:r>
              <a:rPr lang="hr-HR" sz="3500" dirty="0"/>
              <a:t>Izgradnja stanica, zaštita od hladnoće</a:t>
            </a:r>
          </a:p>
          <a:p>
            <a:pPr marL="0" indent="0">
              <a:buNone/>
            </a:pPr>
            <a:endParaRPr lang="hr-HR" sz="3200" dirty="0">
              <a:solidFill>
                <a:srgbClr val="000000"/>
              </a:solidFill>
            </a:endParaRPr>
          </a:p>
          <a:p>
            <a:endParaRPr lang="hr-HR" sz="1800" dirty="0">
              <a:solidFill>
                <a:srgbClr val="000000"/>
              </a:solidFill>
            </a:endParaRPr>
          </a:p>
        </p:txBody>
      </p:sp>
      <p:pic>
        <p:nvPicPr>
          <p:cNvPr id="4" name="Slika 3" descr="Slika na kojoj se prikazuje boca, stol, na zatvorenom, zid&#10;&#10;Opis je automatski generiran">
            <a:extLst>
              <a:ext uri="{FF2B5EF4-FFF2-40B4-BE49-F238E27FC236}">
                <a16:creationId xmlns:a16="http://schemas.microsoft.com/office/drawing/2014/main" xmlns="" id="{0FF9927A-32AF-44D0-B8E9-39265ED31FE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40677" y="1215619"/>
            <a:ext cx="5205046" cy="5400235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B8386ECE-62C1-46B6-9B76-CA3AAC32119F}"/>
              </a:ext>
            </a:extLst>
          </p:cNvPr>
          <p:cNvSpPr txBox="1"/>
          <p:nvPr/>
        </p:nvSpPr>
        <p:spPr>
          <a:xfrm>
            <a:off x="6740933" y="5613005"/>
            <a:ext cx="48110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dirty="0"/>
              <a:t>DDS Istraži: </a:t>
            </a:r>
            <a:r>
              <a:rPr lang="hr-HR" sz="2800" i="1" dirty="0">
                <a:hlinkClick r:id="rId3"/>
              </a:rPr>
              <a:t>Koje namirnice sadržavaju masti </a:t>
            </a:r>
            <a:endParaRPr lang="hr-HR" sz="2800" i="1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635E6337-8C9D-4A17-83D8-33D7774E3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1060" y="5613005"/>
            <a:ext cx="749873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06644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2975F16B-636D-41F3-886B-3F75D4F7B1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6955" y="3434231"/>
            <a:ext cx="4322131" cy="2314135"/>
          </a:xfrm>
        </p:spPr>
        <p:txBody>
          <a:bodyPr>
            <a:normAutofit/>
          </a:bodyPr>
          <a:lstStyle/>
          <a:p>
            <a:r>
              <a:rPr lang="hr-HR" dirty="0"/>
              <a:t>VODA</a:t>
            </a:r>
          </a:p>
          <a:p>
            <a:r>
              <a:rPr lang="hr-HR" dirty="0"/>
              <a:t>VITAMINI </a:t>
            </a:r>
          </a:p>
          <a:p>
            <a:r>
              <a:rPr lang="hr-HR" dirty="0"/>
              <a:t>MINERALNE TVARI </a:t>
            </a:r>
          </a:p>
          <a:p>
            <a:pPr>
              <a:buNone/>
            </a:pPr>
            <a:endParaRPr lang="hr-HR" sz="32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Slika 4" descr="Slika na kojoj se prikazuje hrana, stol, voće, na zatvorenom&#10;&#10;Opis je automatski generiran">
            <a:extLst>
              <a:ext uri="{FF2B5EF4-FFF2-40B4-BE49-F238E27FC236}">
                <a16:creationId xmlns:a16="http://schemas.microsoft.com/office/drawing/2014/main" xmlns="" id="{B1BFE158-F121-4413-A167-81481C61A44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>
          <a:xfrm>
            <a:off x="531702" y="1147762"/>
            <a:ext cx="5198785" cy="5309309"/>
          </a:xfrm>
          <a:prstGeom prst="rect">
            <a:avLst/>
          </a:prstGeom>
          <a:effectLst/>
        </p:spPr>
      </p:pic>
      <p:sp>
        <p:nvSpPr>
          <p:cNvPr id="9" name="Naslov 1">
            <a:extLst>
              <a:ext uri="{FF2B5EF4-FFF2-40B4-BE49-F238E27FC236}">
                <a16:creationId xmlns:a16="http://schemas.microsoft.com/office/drawing/2014/main" xmlns="" id="{DB408AB2-AF55-4974-BEA3-7B636A06B5AB}"/>
              </a:ext>
            </a:extLst>
          </p:cNvPr>
          <p:cNvSpPr txBox="1">
            <a:spLocks/>
          </p:cNvSpPr>
          <p:nvPr/>
        </p:nvSpPr>
        <p:spPr>
          <a:xfrm>
            <a:off x="6790007" y="1417183"/>
            <a:ext cx="5657708" cy="84951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  <a:t>Hranjive tvari koje nemaju energijsku vrijednost</a:t>
            </a:r>
          </a:p>
        </p:txBody>
      </p:sp>
    </p:spTree>
    <p:extLst>
      <p:ext uri="{BB962C8B-B14F-4D97-AF65-F5344CB8AC3E}">
        <p14:creationId xmlns:p14="http://schemas.microsoft.com/office/powerpoint/2010/main" xmlns="" val="113274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DA8F31EA-A75C-47A6-B997-905A27C82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0806" y="1229724"/>
            <a:ext cx="5894365" cy="824600"/>
          </a:xfrm>
        </p:spPr>
        <p:txBody>
          <a:bodyPr>
            <a:normAutofit fontScale="90000"/>
          </a:bodyPr>
          <a:lstStyle/>
          <a:p>
            <a:r>
              <a:rPr lang="hr-HR" b="1" dirty="0"/>
              <a:t>VITAMINI </a:t>
            </a:r>
            <a:r>
              <a:rPr lang="hr-HR" dirty="0"/>
              <a:t>– štite od bolesti </a:t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F67CC504-6295-48EB-8E1E-BE6E4A948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0806" y="2224570"/>
            <a:ext cx="6407324" cy="3894876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dirty="0"/>
              <a:t>Vitamin A – mrkva – vid</a:t>
            </a:r>
          </a:p>
          <a:p>
            <a:pPr>
              <a:lnSpc>
                <a:spcPct val="150000"/>
              </a:lnSpc>
            </a:pPr>
            <a:r>
              <a:rPr lang="hr-HR" dirty="0"/>
              <a:t>Vitamin C – limun, naranča, kiseli kupus</a:t>
            </a:r>
          </a:p>
          <a:p>
            <a:pPr>
              <a:lnSpc>
                <a:spcPct val="150000"/>
              </a:lnSpc>
            </a:pPr>
            <a:r>
              <a:rPr lang="hr-HR" dirty="0"/>
              <a:t>Zarastanje rana, protiv prehlade</a:t>
            </a:r>
          </a:p>
          <a:p>
            <a:pPr>
              <a:lnSpc>
                <a:spcPct val="150000"/>
              </a:lnSpc>
            </a:pPr>
            <a:r>
              <a:rPr lang="hr-HR" dirty="0"/>
              <a:t>Vitamin E – orasi, lješnjaci</a:t>
            </a:r>
          </a:p>
          <a:p>
            <a:pPr>
              <a:lnSpc>
                <a:spcPct val="150000"/>
              </a:lnSpc>
            </a:pPr>
            <a:r>
              <a:rPr lang="hr-HR" dirty="0"/>
              <a:t> Elastičnost kože</a:t>
            </a:r>
          </a:p>
          <a:p>
            <a:pPr>
              <a:buFontTx/>
              <a:buChar char="-"/>
            </a:pPr>
            <a:endParaRPr lang="hr-HR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34382168-3555-488D-B292-1282FBE659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352" y="1531167"/>
            <a:ext cx="4544025" cy="2840709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1C10BE97-4452-4861-B4EA-9FC421428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2608" y="4504105"/>
            <a:ext cx="3355511" cy="2139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9573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FBE8EA5A-ECF4-4A64-AC4A-B4877C081A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9017" y="1503143"/>
            <a:ext cx="6691912" cy="5038334"/>
          </a:xfr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r-HR" sz="3000" b="1" dirty="0"/>
              <a:t>MINERALI</a:t>
            </a:r>
            <a:r>
              <a:rPr lang="hr-HR" sz="3000" dirty="0"/>
              <a:t> 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r-HR" sz="3000" b="1" dirty="0"/>
              <a:t>Kalcij i fosfor </a:t>
            </a:r>
            <a:r>
              <a:rPr lang="hr-HR" sz="3000" dirty="0"/>
              <a:t>– zubi, kosti, nokti </a:t>
            </a:r>
          </a:p>
          <a:p>
            <a:pPr>
              <a:lnSpc>
                <a:spcPct val="150000"/>
              </a:lnSpc>
            </a:pPr>
            <a:r>
              <a:rPr lang="hr-HR" sz="3000" dirty="0"/>
              <a:t>Ima ih u mlijeku i mliječnim proizvodima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r-HR" sz="3000" b="1" dirty="0"/>
              <a:t>Željezo </a:t>
            </a:r>
            <a:r>
              <a:rPr lang="hr-HR" sz="3000" dirty="0"/>
              <a:t> – eritrociti</a:t>
            </a:r>
          </a:p>
          <a:p>
            <a:pPr>
              <a:lnSpc>
                <a:spcPct val="150000"/>
              </a:lnSpc>
            </a:pPr>
            <a:r>
              <a:rPr lang="hr-HR" sz="3000" dirty="0"/>
              <a:t>Ima ga u špinatu, cikli, suhim šljivama, </a:t>
            </a:r>
            <a:r>
              <a:rPr lang="hr-HR" sz="3000" dirty="0" err="1"/>
              <a:t>jetrici</a:t>
            </a:r>
            <a:endParaRPr lang="hr-HR" sz="3000" dirty="0"/>
          </a:p>
          <a:p>
            <a:endParaRPr lang="hr-HR" sz="2000" dirty="0">
              <a:solidFill>
                <a:srgbClr val="FFFFFF"/>
              </a:solidFill>
            </a:endParaRPr>
          </a:p>
        </p:txBody>
      </p:sp>
      <p:pic>
        <p:nvPicPr>
          <p:cNvPr id="10" name="Slika 9" descr="Slika na kojoj se prikazuje crveno, tamno, limena, svijetlo&#10;&#10;Opis je automatski generiran">
            <a:extLst>
              <a:ext uri="{FF2B5EF4-FFF2-40B4-BE49-F238E27FC236}">
                <a16:creationId xmlns:a16="http://schemas.microsoft.com/office/drawing/2014/main" xmlns="" id="{808BAF78-2B0A-4934-B11A-C876E40B5F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478" y="2270118"/>
            <a:ext cx="2960077" cy="2960077"/>
          </a:xfrm>
          <a:prstGeom prst="rect">
            <a:avLst/>
          </a:prstGeom>
        </p:spPr>
      </p:pic>
      <p:pic>
        <p:nvPicPr>
          <p:cNvPr id="14" name="Slika 13" descr="Slika na kojoj se prikazuje alat&#10;&#10;Opis je automatski generiran">
            <a:extLst>
              <a:ext uri="{FF2B5EF4-FFF2-40B4-BE49-F238E27FC236}">
                <a16:creationId xmlns:a16="http://schemas.microsoft.com/office/drawing/2014/main" xmlns="" id="{6A4E1D17-6BA7-4D90-B054-E03398FA1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071" y="1234458"/>
            <a:ext cx="1714116" cy="541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53569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>
            <a:extLst>
              <a:ext uri="{FF2B5EF4-FFF2-40B4-BE49-F238E27FC236}">
                <a16:creationId xmlns:a16="http://schemas.microsoft.com/office/drawing/2014/main" xmlns="" id="{33415486-F0C9-401C-90FD-EE8E923AD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15271" y="1323039"/>
            <a:ext cx="4111179" cy="4111179"/>
          </a:xfrm>
          <a:prstGeom prst="rect">
            <a:avLst/>
          </a:prstGeom>
        </p:spPr>
      </p:pic>
      <p:pic>
        <p:nvPicPr>
          <p:cNvPr id="6" name="Slika 5">
            <a:extLst>
              <a:ext uri="{FF2B5EF4-FFF2-40B4-BE49-F238E27FC236}">
                <a16:creationId xmlns:a16="http://schemas.microsoft.com/office/drawing/2014/main" xmlns="" id="{2742FBB6-3E3C-4B76-866A-C37E553CEB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333" y="1323039"/>
            <a:ext cx="4353533" cy="4029637"/>
          </a:xfrm>
          <a:prstGeom prst="rect">
            <a:avLst/>
          </a:prstGeom>
        </p:spPr>
      </p:pic>
      <p:sp>
        <p:nvSpPr>
          <p:cNvPr id="33" name="TextBox 6">
            <a:extLst>
              <a:ext uri="{FF2B5EF4-FFF2-40B4-BE49-F238E27FC236}">
                <a16:creationId xmlns:a16="http://schemas.microsoft.com/office/drawing/2014/main" xmlns="" id="{1DD1CDB7-54AA-46F7-AB09-A2CD2527E7D0}"/>
              </a:ext>
            </a:extLst>
          </p:cNvPr>
          <p:cNvSpPr txBox="1"/>
          <p:nvPr/>
        </p:nvSpPr>
        <p:spPr>
          <a:xfrm>
            <a:off x="1476465" y="5983761"/>
            <a:ext cx="103263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DDS Istraži:  </a:t>
            </a:r>
            <a:r>
              <a:rPr lang="hr-HR" sz="2400" i="1" dirty="0">
                <a:hlinkClick r:id="rId4"/>
              </a:rPr>
              <a:t>Što i kako jesti</a:t>
            </a:r>
            <a:r>
              <a:rPr lang="hr-HR" sz="2400" i="1" dirty="0"/>
              <a:t>              </a:t>
            </a:r>
            <a:r>
              <a:rPr lang="hr-HR" sz="2400" i="1" dirty="0">
                <a:hlinkClick r:id="rId4"/>
              </a:rPr>
              <a:t>Istraži zbog čega školjkaši mogu biti opasni</a:t>
            </a:r>
            <a:endParaRPr lang="hr-HR" sz="2400" i="1" dirty="0">
              <a:solidFill>
                <a:srgbClr val="0070C0"/>
              </a:solidFill>
            </a:endParaRPr>
          </a:p>
        </p:txBody>
      </p:sp>
      <p:pic>
        <p:nvPicPr>
          <p:cNvPr id="34" name="Picture 2">
            <a:extLst>
              <a:ext uri="{FF2B5EF4-FFF2-40B4-BE49-F238E27FC236}">
                <a16:creationId xmlns:a16="http://schemas.microsoft.com/office/drawing/2014/main" xmlns="" id="{9FECE8EC-F991-43AA-981D-397E25F78B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39933" y="5882551"/>
            <a:ext cx="750277" cy="717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7814821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CFCC7DD3-94AA-4CC3-944C-E28106249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74131"/>
            <a:ext cx="10515600" cy="581970"/>
          </a:xfrm>
        </p:spPr>
        <p:txBody>
          <a:bodyPr>
            <a:normAutofit/>
          </a:bodyPr>
          <a:lstStyle/>
          <a:p>
            <a:pPr algn="ctr"/>
            <a:r>
              <a:rPr lang="hr-HR" sz="3200" b="1" dirty="0"/>
              <a:t>IZLAZNA KARTICA</a:t>
            </a:r>
          </a:p>
        </p:txBody>
      </p:sp>
      <p:pic>
        <p:nvPicPr>
          <p:cNvPr id="9" name="Rezervirano mjesto sadržaja 8" descr="Slika na kojoj se prikazuje karta&#10;&#10;Opis je automatski generiran">
            <a:extLst>
              <a:ext uri="{FF2B5EF4-FFF2-40B4-BE49-F238E27FC236}">
                <a16:creationId xmlns:a16="http://schemas.microsoft.com/office/drawing/2014/main" xmlns="" id="{5ABBA423-9EC2-4D56-8737-682EB49F86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89561" y="1750846"/>
            <a:ext cx="7812877" cy="5107154"/>
          </a:xfrm>
        </p:spPr>
      </p:pic>
    </p:spTree>
    <p:extLst>
      <p:ext uri="{BB962C8B-B14F-4D97-AF65-F5344CB8AC3E}">
        <p14:creationId xmlns:p14="http://schemas.microsoft.com/office/powerpoint/2010/main" xmlns="" val="22289973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zervirano mjesto sadržaja 2">
            <a:extLst>
              <a:ext uri="{FF2B5EF4-FFF2-40B4-BE49-F238E27FC236}">
                <a16:creationId xmlns:a16="http://schemas.microsoft.com/office/drawing/2014/main" xmlns="" id="{6D289B87-BEA4-43CE-B937-8FCFC01107CE}"/>
              </a:ext>
            </a:extLst>
          </p:cNvPr>
          <p:cNvSpPr txBox="1">
            <a:spLocks/>
          </p:cNvSpPr>
          <p:nvPr/>
        </p:nvSpPr>
        <p:spPr>
          <a:xfrm>
            <a:off x="467156" y="1754266"/>
            <a:ext cx="11257688" cy="5041554"/>
          </a:xfrm>
          <a:prstGeom prst="rect">
            <a:avLst/>
          </a:prstGeom>
          <a:ln w="76200">
            <a:solidFill>
              <a:srgbClr val="B0EED5"/>
            </a:solidFill>
          </a:ln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hr-H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  <a:hlinkClick r:id="rId2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hr-HR" sz="2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344783" y="1483689"/>
            <a:ext cx="642978" cy="635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xmlns="" id="{297DA958-C214-4587-A2D9-3864FFD605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722" y="1596748"/>
            <a:ext cx="9597502" cy="5041553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hr-HR" dirty="0">
              <a:hlinkClick r:id="rId2"/>
            </a:endParaRPr>
          </a:p>
          <a:p>
            <a:pPr marL="0" indent="0">
              <a:buNone/>
            </a:pPr>
            <a:r>
              <a:rPr lang="hr-HR" dirty="0">
                <a:hlinkClick r:id="rId4"/>
              </a:rPr>
              <a:t>Provjeri znanje </a:t>
            </a:r>
            <a:r>
              <a:rPr lang="hr-HR" u="sng" dirty="0" smtClean="0">
                <a:solidFill>
                  <a:schemeClr val="accent5">
                    <a:lumMod val="75000"/>
                  </a:schemeClr>
                </a:solidFill>
              </a:rPr>
              <a:t>–</a:t>
            </a:r>
            <a:r>
              <a:rPr lang="hr-HR" u="sng" dirty="0" smtClean="0">
                <a:solidFill>
                  <a:schemeClr val="accent5">
                    <a:lumMod val="75000"/>
                  </a:schemeClr>
                </a:solidFill>
                <a:hlinkClick r:id="rId4"/>
              </a:rPr>
              <a:t> </a:t>
            </a:r>
            <a:r>
              <a:rPr lang="hr-HR" dirty="0">
                <a:hlinkClick r:id="rId4"/>
              </a:rPr>
              <a:t>Uloga hranjivih tvari</a:t>
            </a:r>
            <a:endParaRPr lang="hr-HR" dirty="0"/>
          </a:p>
          <a:p>
            <a:pPr marL="0" indent="0">
              <a:buNone/>
            </a:pPr>
            <a:endParaRPr lang="hr-HR" u="sng" dirty="0">
              <a:solidFill>
                <a:srgbClr val="0000FF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5"/>
            </a:endParaRPr>
          </a:p>
          <a:p>
            <a:pPr marL="0" indent="0">
              <a:buNone/>
            </a:pPr>
            <a:r>
              <a:rPr lang="hr-HR" u="sng" dirty="0">
                <a:solidFill>
                  <a:srgbClr val="0000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Hranjive tvari</a:t>
            </a: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>
                <a:hlinkClick r:id="rId6"/>
              </a:rPr>
              <a:t>Provjeri znanje</a:t>
            </a:r>
            <a:r>
              <a:rPr lang="hr-HR" u="sng" dirty="0">
                <a:solidFill>
                  <a:schemeClr val="accent5">
                    <a:lumMod val="75000"/>
                  </a:schemeClr>
                </a:solidFill>
                <a:hlinkClick r:id="rId6"/>
              </a:rPr>
              <a:t> </a:t>
            </a:r>
            <a:r>
              <a:rPr lang="hr-HR" u="sng" dirty="0" smtClean="0">
                <a:solidFill>
                  <a:schemeClr val="accent5">
                    <a:lumMod val="75000"/>
                  </a:schemeClr>
                </a:solidFill>
              </a:rPr>
              <a:t>–</a:t>
            </a:r>
            <a:r>
              <a:rPr lang="hr-HR" u="sng" dirty="0" smtClean="0">
                <a:solidFill>
                  <a:schemeClr val="accent5">
                    <a:lumMod val="75000"/>
                  </a:schemeClr>
                </a:solidFill>
                <a:hlinkClick r:id="rId6"/>
              </a:rPr>
              <a:t> </a:t>
            </a:r>
            <a:r>
              <a:rPr lang="hr-HR" dirty="0">
                <a:hlinkClick r:id="rId6"/>
              </a:rPr>
              <a:t>Koje hranjive tvari sadrže pojedine namirnice?</a:t>
            </a:r>
            <a:endParaRPr lang="hr-HR" dirty="0"/>
          </a:p>
          <a:p>
            <a:pPr marL="0" indent="0">
              <a:buNone/>
            </a:pPr>
            <a:endParaRPr lang="hr-HR" dirty="0"/>
          </a:p>
          <a:p>
            <a:pPr marL="0" indent="0">
              <a:buNone/>
            </a:pPr>
            <a:r>
              <a:rPr lang="hr-HR" dirty="0" smtClean="0">
                <a:hlinkClick r:id="rId2"/>
              </a:rPr>
              <a:t>Provjeri </a:t>
            </a:r>
            <a:r>
              <a:rPr lang="hr-HR" dirty="0">
                <a:hlinkClick r:id="rId2"/>
              </a:rPr>
              <a:t>znanje</a:t>
            </a:r>
            <a:endParaRPr lang="hr-HR" dirty="0"/>
          </a:p>
          <a:p>
            <a:endParaRPr lang="hr-HR" dirty="0"/>
          </a:p>
        </p:txBody>
      </p:sp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9622D1F8-802D-4B7D-A86D-7C118829A0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50195" y="1811609"/>
            <a:ext cx="1236392" cy="1236392"/>
          </a:xfrm>
          <a:prstGeom prst="rect">
            <a:avLst/>
          </a:prstGeom>
        </p:spPr>
      </p:pic>
      <p:sp>
        <p:nvSpPr>
          <p:cNvPr id="4" name="TekstniOkvir 3">
            <a:extLst>
              <a:ext uri="{FF2B5EF4-FFF2-40B4-BE49-F238E27FC236}">
                <a16:creationId xmlns:a16="http://schemas.microsoft.com/office/drawing/2014/main" xmlns="" id="{37CEFB6D-C3D6-463B-BD0D-B5235724646B}"/>
              </a:ext>
            </a:extLst>
          </p:cNvPr>
          <p:cNvSpPr txBox="1"/>
          <p:nvPr/>
        </p:nvSpPr>
        <p:spPr>
          <a:xfrm>
            <a:off x="4246494" y="1046380"/>
            <a:ext cx="339137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4000" dirty="0"/>
              <a:t>Provjeri znanje </a:t>
            </a:r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xmlns="" id="{78AEABFA-AD2A-4CA6-8CEB-A0423B7EB57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27103" y="2832847"/>
            <a:ext cx="1225547" cy="1225547"/>
          </a:xfrm>
          <a:prstGeom prst="rect">
            <a:avLst/>
          </a:prstGeo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01E5C58D-EE25-4D57-A2E1-CF21ED2812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355347" y="3758804"/>
            <a:ext cx="1253948" cy="1253948"/>
          </a:xfrm>
          <a:prstGeom prst="rect">
            <a:avLst/>
          </a:prstGeom>
        </p:spPr>
      </p:pic>
      <p:pic>
        <p:nvPicPr>
          <p:cNvPr id="12" name="Slika 11">
            <a:extLst>
              <a:ext uri="{FF2B5EF4-FFF2-40B4-BE49-F238E27FC236}">
                <a16:creationId xmlns:a16="http://schemas.microsoft.com/office/drawing/2014/main" xmlns="" id="{5A822E99-2927-4CF9-ABA4-54D5935CD45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8761" y="4581162"/>
            <a:ext cx="1915465" cy="1915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575949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76912CD6-2BFF-4F21-B7BF-8615B4DF0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40672" y="1642403"/>
            <a:ext cx="4926411" cy="3573194"/>
          </a:xfrm>
        </p:spPr>
        <p:txBody>
          <a:bodyPr anchor="ctr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hr-HR" sz="3200" b="1" dirty="0">
                <a:solidFill>
                  <a:srgbClr val="000000"/>
                </a:solidFill>
              </a:rPr>
              <a:t> HRANA</a:t>
            </a:r>
          </a:p>
          <a:p>
            <a:pPr>
              <a:lnSpc>
                <a:spcPct val="150000"/>
              </a:lnSpc>
            </a:pPr>
            <a:r>
              <a:rPr lang="hr-HR" sz="3200" dirty="0" smtClean="0">
                <a:solidFill>
                  <a:srgbClr val="000000"/>
                </a:solidFill>
              </a:rPr>
              <a:t>Izvor </a:t>
            </a:r>
            <a:r>
              <a:rPr lang="hr-HR" sz="3200" dirty="0">
                <a:solidFill>
                  <a:srgbClr val="000000"/>
                </a:solidFill>
              </a:rPr>
              <a:t>energije</a:t>
            </a:r>
          </a:p>
          <a:p>
            <a:pPr>
              <a:lnSpc>
                <a:spcPct val="150000"/>
              </a:lnSpc>
            </a:pPr>
            <a:r>
              <a:rPr lang="hr-HR" sz="3200" dirty="0">
                <a:solidFill>
                  <a:srgbClr val="000000"/>
                </a:solidFill>
              </a:rPr>
              <a:t>Izgrađuje organizam </a:t>
            </a:r>
          </a:p>
          <a:p>
            <a:pPr>
              <a:lnSpc>
                <a:spcPct val="150000"/>
              </a:lnSpc>
            </a:pPr>
            <a:r>
              <a:rPr lang="hr-HR" sz="3200" dirty="0">
                <a:solidFill>
                  <a:srgbClr val="000000"/>
                </a:solidFill>
              </a:rPr>
              <a:t>Štiti nas od bolesti </a:t>
            </a:r>
          </a:p>
          <a:p>
            <a:endParaRPr lang="hr-HR" sz="1800" dirty="0">
              <a:solidFill>
                <a:srgbClr val="000000"/>
              </a:solidFill>
            </a:endParaRPr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4AF41664-27D4-4A3C-9DD2-4B10F14BC733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2021" y="1399735"/>
            <a:ext cx="4595227" cy="50573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599661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44AAD610-C641-4448-AFBC-160A540DA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1417" y="1702191"/>
            <a:ext cx="11645348" cy="469740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hr-HR" sz="3200" dirty="0"/>
              <a:t>Probava – razgradnja hrane na osnovne kemijske spojeve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Krv raznosi hranjive tvari do svake stanice</a:t>
            </a:r>
          </a:p>
          <a:p>
            <a:pPr>
              <a:lnSpc>
                <a:spcPct val="150000"/>
              </a:lnSpc>
            </a:pPr>
            <a:r>
              <a:rPr lang="hr-HR" sz="3200" dirty="0"/>
              <a:t>Energija </a:t>
            </a:r>
            <a:r>
              <a:rPr lang="hr-HR" sz="3200" dirty="0" smtClean="0"/>
              <a:t>– </a:t>
            </a:r>
            <a:r>
              <a:rPr lang="hr-HR" sz="3200" dirty="0"/>
              <a:t>stanično disanje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r-HR" sz="3200" dirty="0"/>
              <a:t>     hrana + kisik            voda + ugljikov dioksid + energija</a:t>
            </a:r>
          </a:p>
          <a:p>
            <a:pPr marL="0" indent="0">
              <a:lnSpc>
                <a:spcPct val="150000"/>
              </a:lnSpc>
              <a:buNone/>
            </a:pPr>
            <a:endParaRPr lang="hr-HR" sz="3200" dirty="0"/>
          </a:p>
        </p:txBody>
      </p:sp>
      <p:cxnSp>
        <p:nvCxnSpPr>
          <p:cNvPr id="5" name="Ravni poveznik sa strelicom 4">
            <a:extLst>
              <a:ext uri="{FF2B5EF4-FFF2-40B4-BE49-F238E27FC236}">
                <a16:creationId xmlns:a16="http://schemas.microsoft.com/office/drawing/2014/main" xmlns="" id="{677A8D70-6C28-4D0C-9AF9-D374FFE2A74F}"/>
              </a:ext>
            </a:extLst>
          </p:cNvPr>
          <p:cNvCxnSpPr/>
          <p:nvPr/>
        </p:nvCxnSpPr>
        <p:spPr>
          <a:xfrm>
            <a:off x="3414777" y="4735715"/>
            <a:ext cx="74212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522030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9ECC00C0-2E7B-4794-9FEA-4E2644BBDC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4985" y="1622397"/>
            <a:ext cx="3350607" cy="393894"/>
          </a:xfrm>
        </p:spPr>
        <p:txBody>
          <a:bodyPr>
            <a:normAutofit fontScale="90000"/>
          </a:bodyPr>
          <a:lstStyle/>
          <a:p>
            <a:r>
              <a:rPr lang="hr-HR" sz="3600" b="1" dirty="0"/>
              <a:t>PROBAVNI SUSTAV</a:t>
            </a:r>
            <a:endParaRPr lang="hr-HR" sz="3600" dirty="0"/>
          </a:p>
        </p:txBody>
      </p:sp>
      <p:pic>
        <p:nvPicPr>
          <p:cNvPr id="10" name="Slika 9">
            <a:extLst>
              <a:ext uri="{FF2B5EF4-FFF2-40B4-BE49-F238E27FC236}">
                <a16:creationId xmlns:a16="http://schemas.microsoft.com/office/drawing/2014/main" xmlns="" id="{7F3B85CE-8C01-4C05-97DA-1F37D0A76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710" y="1197820"/>
            <a:ext cx="4234660" cy="5446348"/>
          </a:xfrm>
          <a:prstGeom prst="rect">
            <a:avLst/>
          </a:prstGeom>
        </p:spPr>
      </p:pic>
      <p:sp>
        <p:nvSpPr>
          <p:cNvPr id="11" name="TextBox 45">
            <a:extLst>
              <a:ext uri="{FF2B5EF4-FFF2-40B4-BE49-F238E27FC236}">
                <a16:creationId xmlns:a16="http://schemas.microsoft.com/office/drawing/2014/main" xmlns="" id="{DAED5A6B-A31D-43C6-8092-8CD4080D4967}"/>
              </a:ext>
            </a:extLst>
          </p:cNvPr>
          <p:cNvSpPr txBox="1"/>
          <p:nvPr/>
        </p:nvSpPr>
        <p:spPr>
          <a:xfrm>
            <a:off x="7217471" y="3505495"/>
            <a:ext cx="25013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>
                <a:hlinkClick r:id="rId3"/>
              </a:rPr>
              <a:t>Vizualno</a:t>
            </a:r>
            <a:r>
              <a:rPr lang="hr-HR" sz="2400" dirty="0">
                <a:solidFill>
                  <a:schemeClr val="accent1"/>
                </a:solidFill>
              </a:rPr>
              <a:t>+ </a:t>
            </a:r>
          </a:p>
          <a:p>
            <a:r>
              <a:rPr lang="hr-HR" sz="2400" dirty="0"/>
              <a:t>PROBAVNI SUSTAV</a:t>
            </a:r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xmlns="" id="{F0B88F38-03C6-4AAA-8981-95260A818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7471" y="2367532"/>
            <a:ext cx="811126" cy="9066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264001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utterstock_335028533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6259" y="1322280"/>
            <a:ext cx="4823012" cy="3404478"/>
          </a:xfrm>
          <a:prstGeom prst="rect">
            <a:avLst/>
          </a:prstGeom>
        </p:spPr>
      </p:pic>
      <p:sp>
        <p:nvSpPr>
          <p:cNvPr id="2" name="Rezervirano mjesto sadržaja 1">
            <a:extLst>
              <a:ext uri="{FF2B5EF4-FFF2-40B4-BE49-F238E27FC236}">
                <a16:creationId xmlns:a16="http://schemas.microsoft.com/office/drawing/2014/main" xmlns="" id="{5912DE6E-C9A7-4282-90E1-0D3C8A70AD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5892" y="4726758"/>
            <a:ext cx="10791735" cy="168647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hr-HR" sz="3200" b="1" dirty="0"/>
              <a:t>PROBAVA </a:t>
            </a:r>
            <a:r>
              <a:rPr lang="hr-HR" sz="3200" dirty="0"/>
              <a:t>– </a:t>
            </a:r>
            <a:r>
              <a:rPr lang="hr-HR" sz="3200" dirty="0">
                <a:solidFill>
                  <a:srgbClr val="FF0000"/>
                </a:solidFill>
              </a:rPr>
              <a:t>mehanička </a:t>
            </a:r>
            <a:r>
              <a:rPr lang="hr-HR" sz="3200" dirty="0"/>
              <a:t>i </a:t>
            </a:r>
            <a:r>
              <a:rPr lang="hr-HR" sz="3200" dirty="0">
                <a:solidFill>
                  <a:schemeClr val="accent6"/>
                </a:solidFill>
              </a:rPr>
              <a:t>kemijska</a:t>
            </a:r>
            <a:r>
              <a:rPr lang="hr-HR" sz="3200" dirty="0"/>
              <a:t> razgradnja hrane </a:t>
            </a:r>
            <a:endParaRPr lang="en-US" sz="3200" dirty="0"/>
          </a:p>
          <a:p>
            <a:pPr lvl="0"/>
            <a:r>
              <a:rPr lang="hr-HR" sz="3200" b="1" dirty="0"/>
              <a:t>mehanička razgradnja – zubi, želudac</a:t>
            </a:r>
            <a:endParaRPr lang="en-US" sz="3200" dirty="0"/>
          </a:p>
          <a:p>
            <a:pPr lvl="0"/>
            <a:r>
              <a:rPr lang="hr-HR" sz="3200" b="1" dirty="0" smtClean="0"/>
              <a:t>kemijska </a:t>
            </a:r>
            <a:r>
              <a:rPr lang="hr-HR" sz="3200" b="1" dirty="0"/>
              <a:t>razgradnja </a:t>
            </a:r>
            <a:r>
              <a:rPr lang="hr-HR" sz="3200" dirty="0"/>
              <a:t>– žlijezde</a:t>
            </a:r>
            <a:r>
              <a:rPr lang="hr-HR" sz="3200" b="1" dirty="0"/>
              <a:t> – ENZIMI</a:t>
            </a:r>
            <a:endParaRPr lang="en-US" sz="32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3A92FCF-8D19-411C-AAE7-060837CC79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4271" y="3539613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hr-HR"/>
          </a:p>
        </p:txBody>
      </p:sp>
      <p:sp>
        <p:nvSpPr>
          <p:cNvPr id="5" name="TextBox 45">
            <a:extLst>
              <a:ext uri="{FF2B5EF4-FFF2-40B4-BE49-F238E27FC236}">
                <a16:creationId xmlns:a16="http://schemas.microsoft.com/office/drawing/2014/main" xmlns="" id="{D32D681E-5EB9-41A8-8975-820CF7548C7A}"/>
              </a:ext>
            </a:extLst>
          </p:cNvPr>
          <p:cNvSpPr txBox="1"/>
          <p:nvPr/>
        </p:nvSpPr>
        <p:spPr>
          <a:xfrm>
            <a:off x="9839750" y="5801417"/>
            <a:ext cx="1476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r-HR" sz="2400" dirty="0">
                <a:hlinkClick r:id="rId4"/>
              </a:rPr>
              <a:t>Vizualno</a:t>
            </a:r>
            <a:r>
              <a:rPr lang="hr-HR" sz="2400" dirty="0">
                <a:solidFill>
                  <a:schemeClr val="accent1"/>
                </a:solidFill>
              </a:rPr>
              <a:t>+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xmlns="" id="{5B365D53-CAB0-4931-9EA6-8E7E89291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170941" y="5054588"/>
            <a:ext cx="533826" cy="596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8552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xmlns="" id="{48169A2D-7FD0-45D9-9631-39DB792E7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9796" y="1279525"/>
            <a:ext cx="3207435" cy="1325563"/>
          </a:xfrm>
        </p:spPr>
        <p:txBody>
          <a:bodyPr>
            <a:normAutofit/>
          </a:bodyPr>
          <a:lstStyle/>
          <a:p>
            <a:pPr algn="ctr"/>
            <a:r>
              <a:rPr lang="hr-HR" b="1" dirty="0"/>
              <a:t>Usna šupljina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97F5531C-4EB7-4BFF-85CE-A341A1B5EA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29796" y="2605087"/>
            <a:ext cx="7662204" cy="3936389"/>
          </a:xfrm>
        </p:spPr>
        <p:txBody>
          <a:bodyPr>
            <a:noAutofit/>
          </a:bodyPr>
          <a:lstStyle/>
          <a:p>
            <a:pPr lvl="0">
              <a:lnSpc>
                <a:spcPct val="150000"/>
              </a:lnSpc>
            </a:pPr>
            <a:r>
              <a:rPr lang="hr-HR" dirty="0"/>
              <a:t>Zubi – usitnjavanje hrane žvakanjem</a:t>
            </a:r>
            <a:endParaRPr lang="en-US" dirty="0"/>
          </a:p>
          <a:p>
            <a:pPr lvl="0">
              <a:lnSpc>
                <a:spcPct val="150000"/>
              </a:lnSpc>
            </a:pPr>
            <a:r>
              <a:rPr lang="hr-HR" dirty="0"/>
              <a:t>Jezik – miješa hranu i potiskuje prema jednjaku </a:t>
            </a:r>
            <a:endParaRPr lang="en-US" dirty="0"/>
          </a:p>
          <a:p>
            <a:pPr lvl="0">
              <a:lnSpc>
                <a:spcPct val="150000"/>
              </a:lnSpc>
            </a:pPr>
            <a:r>
              <a:rPr lang="hr-HR" dirty="0"/>
              <a:t>Žlijezde slinovnice – natapaju hranu slinom, enzimi počinju razgradnju ugljikohidrata</a:t>
            </a:r>
            <a:endParaRPr lang="en-US" dirty="0"/>
          </a:p>
        </p:txBody>
      </p:sp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946C8249-D855-40BE-81E0-A9D9A8636F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58" y="1842081"/>
            <a:ext cx="3920184" cy="440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230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>
            <a:extLst>
              <a:ext uri="{FF2B5EF4-FFF2-40B4-BE49-F238E27FC236}">
                <a16:creationId xmlns:a16="http://schemas.microsoft.com/office/drawing/2014/main" xmlns="" id="{97BD6A64-1DC6-4C22-A3EA-805AC42B48BC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52516" y="1195754"/>
            <a:ext cx="6261882" cy="4663440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kstniOkvir 9">
            <a:extLst>
              <a:ext uri="{FF2B5EF4-FFF2-40B4-BE49-F238E27FC236}">
                <a16:creationId xmlns:a16="http://schemas.microsoft.com/office/drawing/2014/main" xmlns="" id="{6602103E-D3E9-41E7-9865-91CA2F47F19A}"/>
              </a:ext>
            </a:extLst>
          </p:cNvPr>
          <p:cNvSpPr txBox="1"/>
          <p:nvPr/>
        </p:nvSpPr>
        <p:spPr>
          <a:xfrm>
            <a:off x="6673081" y="6053107"/>
            <a:ext cx="53653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400" dirty="0"/>
              <a:t>Istraži  </a:t>
            </a:r>
            <a:r>
              <a:rPr lang="hr-HR" sz="2400" i="1" dirty="0">
                <a:solidFill>
                  <a:srgbClr val="00B050"/>
                </a:solidFill>
              </a:rPr>
              <a:t>Što se zbiva sa škrobom u ustima</a:t>
            </a:r>
          </a:p>
          <a:p>
            <a:r>
              <a:rPr lang="hr-HR" sz="2400" dirty="0">
                <a:solidFill>
                  <a:srgbClr val="00B050"/>
                </a:solidFill>
              </a:rPr>
              <a:t>              RB str. 64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AB2E31C7-EA41-4D06-BE86-7FFB77F40B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764619" y="6053107"/>
            <a:ext cx="662761" cy="635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8">
            <a:extLst>
              <a:ext uri="{FF2B5EF4-FFF2-40B4-BE49-F238E27FC236}">
                <a16:creationId xmlns:a16="http://schemas.microsoft.com/office/drawing/2014/main" xmlns="" id="{6252B35C-0093-479D-8626-379905902290}"/>
              </a:ext>
            </a:extLst>
          </p:cNvPr>
          <p:cNvSpPr/>
          <p:nvPr/>
        </p:nvSpPr>
        <p:spPr>
          <a:xfrm>
            <a:off x="1906210" y="6059419"/>
            <a:ext cx="3612708" cy="6444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70000"/>
              </a:lnSpc>
            </a:pPr>
            <a:r>
              <a:rPr lang="hr-HR" sz="2400" dirty="0">
                <a:hlinkClick r:id="rId4"/>
              </a:rPr>
              <a:t>Vizualno</a:t>
            </a:r>
            <a:r>
              <a:rPr lang="hr-HR" sz="2400" dirty="0">
                <a:solidFill>
                  <a:schemeClr val="accent1"/>
                </a:solidFill>
              </a:rPr>
              <a:t> + </a:t>
            </a:r>
            <a:r>
              <a:rPr lang="hr-HR" sz="2400" dirty="0">
                <a:hlinkClick r:id="rId4"/>
              </a:rPr>
              <a:t>Zanimljivosti</a:t>
            </a:r>
            <a:endParaRPr lang="hr-HR" sz="2400" dirty="0"/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xmlns="" id="{00AAAB6C-FCE6-4609-8372-467BCEB6F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7748" y="6011255"/>
            <a:ext cx="662761" cy="740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170232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xmlns="" id="{54EF0166-1E33-4E26-A213-9AF98A208A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71048" y="1193241"/>
            <a:ext cx="6586032" cy="5290698"/>
          </a:xfrm>
        </p:spPr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hr-HR" sz="3200" b="1" dirty="0"/>
              <a:t>ŽDRIJELO</a:t>
            </a:r>
            <a:r>
              <a:rPr lang="hr-HR" sz="3200" dirty="0"/>
              <a:t> </a:t>
            </a:r>
          </a:p>
          <a:p>
            <a:pPr>
              <a:lnSpc>
                <a:spcPct val="150000"/>
              </a:lnSpc>
            </a:pPr>
            <a:r>
              <a:rPr lang="hr-HR" dirty="0"/>
              <a:t>Raskrižje dišnog i probavnog sustava</a:t>
            </a:r>
          </a:p>
          <a:p>
            <a:pPr>
              <a:lnSpc>
                <a:spcPct val="150000"/>
              </a:lnSpc>
            </a:pPr>
            <a:r>
              <a:rPr lang="hr-HR" dirty="0"/>
              <a:t>Povezuje usnu šupljinu s jednjakom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hr-HR" b="1" dirty="0"/>
              <a:t>JEDNJAK</a:t>
            </a:r>
            <a:r>
              <a:rPr lang="hr-HR" dirty="0"/>
              <a:t> </a:t>
            </a:r>
          </a:p>
          <a:p>
            <a:pPr>
              <a:lnSpc>
                <a:spcPct val="150000"/>
              </a:lnSpc>
            </a:pPr>
            <a:r>
              <a:rPr lang="hr-HR" dirty="0"/>
              <a:t>Dug 25 cm</a:t>
            </a:r>
          </a:p>
          <a:p>
            <a:pPr>
              <a:lnSpc>
                <a:spcPct val="150000"/>
              </a:lnSpc>
            </a:pPr>
            <a:r>
              <a:rPr lang="hr-HR" dirty="0"/>
              <a:t> Povezuje usta sa želudcem</a:t>
            </a:r>
          </a:p>
          <a:p>
            <a:pPr marL="0" indent="0">
              <a:buNone/>
            </a:pPr>
            <a:endParaRPr lang="hr-HR" b="1" dirty="0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3BFEA936-EA4A-43B8-A188-67BABA6430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777" r="25551"/>
          <a:stretch>
            <a:fillRect/>
          </a:stretch>
        </p:blipFill>
        <p:spPr bwMode="auto">
          <a:xfrm>
            <a:off x="434920" y="1193240"/>
            <a:ext cx="3130069" cy="5606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61526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476</Words>
  <Application>Microsoft Office PowerPoint</Application>
  <PresentationFormat>Custom</PresentationFormat>
  <Paragraphs>113</Paragraphs>
  <Slides>27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Arial</vt:lpstr>
      <vt:lpstr>Calibri Light</vt:lpstr>
      <vt:lpstr>Calibri</vt:lpstr>
      <vt:lpstr>Times New Roman</vt:lpstr>
      <vt:lpstr>Office Theme</vt:lpstr>
      <vt:lpstr>Zašto mi treba hrana</vt:lpstr>
      <vt:lpstr>Zašto moramo jesti?</vt:lpstr>
      <vt:lpstr>Slide 3</vt:lpstr>
      <vt:lpstr>Slide 4</vt:lpstr>
      <vt:lpstr>PROBAVNI SUSTAV</vt:lpstr>
      <vt:lpstr>Slide 6</vt:lpstr>
      <vt:lpstr>Usna šupljina </vt:lpstr>
      <vt:lpstr>Slide 8</vt:lpstr>
      <vt:lpstr>Slide 9</vt:lpstr>
      <vt:lpstr>Slide 10</vt:lpstr>
      <vt:lpstr>Želudac</vt:lpstr>
      <vt:lpstr>Slide 12</vt:lpstr>
      <vt:lpstr>Slide 13</vt:lpstr>
      <vt:lpstr>Slide 14</vt:lpstr>
      <vt:lpstr>Slide 15</vt:lpstr>
      <vt:lpstr>Provjeri znanje </vt:lpstr>
      <vt:lpstr>Od čega se sastoji hrana</vt:lpstr>
      <vt:lpstr>Slide 18</vt:lpstr>
      <vt:lpstr>Slide 19</vt:lpstr>
      <vt:lpstr>Slide 20</vt:lpstr>
      <vt:lpstr>Slide 21</vt:lpstr>
      <vt:lpstr>Slide 22</vt:lpstr>
      <vt:lpstr>VITAMINI – štite od bolesti  </vt:lpstr>
      <vt:lpstr>Slide 24</vt:lpstr>
      <vt:lpstr>Slide 25</vt:lpstr>
      <vt:lpstr>IZLAZNA KARTICA</vt:lpstr>
      <vt:lpstr>Slide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Zašto mi treba hrana</dc:title>
  <dc:creator>LEOPOLDINA Vitković</dc:creator>
  <cp:lastModifiedBy>sk-mpovalec</cp:lastModifiedBy>
  <cp:revision>64</cp:revision>
  <dcterms:created xsi:type="dcterms:W3CDTF">2021-01-29T05:46:02Z</dcterms:created>
  <dcterms:modified xsi:type="dcterms:W3CDTF">2021-08-17T09:26:34Z</dcterms:modified>
</cp:coreProperties>
</file>